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E4DAB-4F6A-4702-BD7C-DD78353B39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9E2CA0-A088-42B4-95B7-A533E4452815}">
      <dgm:prSet/>
      <dgm:spPr/>
      <dgm:t>
        <a:bodyPr/>
        <a:lstStyle/>
        <a:p>
          <a:r>
            <a:rPr lang="hr-HR"/>
            <a:t>Naziv dolazi od talijanske riječi </a:t>
          </a:r>
          <a:r>
            <a:rPr lang="hr-HR" i="1"/>
            <a:t>fresco </a:t>
          </a:r>
          <a:r>
            <a:rPr lang="hr-HR"/>
            <a:t>(svježe)</a:t>
          </a:r>
          <a:endParaRPr lang="en-US"/>
        </a:p>
      </dgm:t>
    </dgm:pt>
    <dgm:pt modelId="{FB2FE18B-FAEF-4A34-ABAF-D7F1044ED766}" type="parTrans" cxnId="{17479B1E-E82D-4DF3-BD06-46153F8E796C}">
      <dgm:prSet/>
      <dgm:spPr/>
      <dgm:t>
        <a:bodyPr/>
        <a:lstStyle/>
        <a:p>
          <a:endParaRPr lang="en-US"/>
        </a:p>
      </dgm:t>
    </dgm:pt>
    <dgm:pt modelId="{2F84B961-F636-41AD-9091-526860763507}" type="sibTrans" cxnId="{17479B1E-E82D-4DF3-BD06-46153F8E796C}">
      <dgm:prSet/>
      <dgm:spPr/>
      <dgm:t>
        <a:bodyPr/>
        <a:lstStyle/>
        <a:p>
          <a:endParaRPr lang="en-US"/>
        </a:p>
      </dgm:t>
    </dgm:pt>
    <dgm:pt modelId="{3F401797-FCB2-438B-8D41-0125A8AACC24}">
      <dgm:prSet/>
      <dgm:spPr/>
      <dgm:t>
        <a:bodyPr/>
        <a:lstStyle/>
        <a:p>
          <a:r>
            <a:rPr lang="hr-HR"/>
            <a:t>Tehnika slikanja u kojoj se pigmenti miješaju s vodom i nanose na vlažnu žbuku</a:t>
          </a:r>
          <a:endParaRPr lang="en-US"/>
        </a:p>
      </dgm:t>
    </dgm:pt>
    <dgm:pt modelId="{51561480-2ACE-4748-BF8B-6B78F290A728}" type="parTrans" cxnId="{1253D518-C849-41FC-9E9C-6EEEA222DA71}">
      <dgm:prSet/>
      <dgm:spPr/>
      <dgm:t>
        <a:bodyPr/>
        <a:lstStyle/>
        <a:p>
          <a:endParaRPr lang="en-US"/>
        </a:p>
      </dgm:t>
    </dgm:pt>
    <dgm:pt modelId="{BD2EBE23-75EE-4FB0-83E4-0892C6E66CC0}" type="sibTrans" cxnId="{1253D518-C849-41FC-9E9C-6EEEA222DA71}">
      <dgm:prSet/>
      <dgm:spPr/>
      <dgm:t>
        <a:bodyPr/>
        <a:lstStyle/>
        <a:p>
          <a:endParaRPr lang="en-US"/>
        </a:p>
      </dgm:t>
    </dgm:pt>
    <dgm:pt modelId="{44A04B82-3BC2-4444-AF7A-093E0A64B0C4}">
      <dgm:prSet/>
      <dgm:spPr/>
      <dgm:t>
        <a:bodyPr/>
        <a:lstStyle/>
        <a:p>
          <a:r>
            <a:rPr lang="hr-HR"/>
            <a:t>Kemijskim procesom karbonizacije boja postaje dio zida, što osigurava dugovječnost</a:t>
          </a:r>
          <a:endParaRPr lang="en-US"/>
        </a:p>
      </dgm:t>
    </dgm:pt>
    <dgm:pt modelId="{0520645B-EEE1-4AD3-9D09-7CDFE59EC066}" type="parTrans" cxnId="{E9713DC9-D2F8-4C06-8945-58E1FB6A66AC}">
      <dgm:prSet/>
      <dgm:spPr/>
      <dgm:t>
        <a:bodyPr/>
        <a:lstStyle/>
        <a:p>
          <a:endParaRPr lang="en-US"/>
        </a:p>
      </dgm:t>
    </dgm:pt>
    <dgm:pt modelId="{3B9CA7B0-1B91-48F0-80B9-9059549C6DC2}" type="sibTrans" cxnId="{E9713DC9-D2F8-4C06-8945-58E1FB6A66AC}">
      <dgm:prSet/>
      <dgm:spPr/>
      <dgm:t>
        <a:bodyPr/>
        <a:lstStyle/>
        <a:p>
          <a:endParaRPr lang="en-US"/>
        </a:p>
      </dgm:t>
    </dgm:pt>
    <dgm:pt modelId="{864BE640-E498-7C42-96EA-B98846257E0D}" type="pres">
      <dgm:prSet presAssocID="{E6FE4DAB-4F6A-4702-BD7C-DD78353B39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279DB8-E39C-FC4E-B4B4-591C670CC26D}" type="pres">
      <dgm:prSet presAssocID="{AF9E2CA0-A088-42B4-95B7-A533E4452815}" presName="hierRoot1" presStyleCnt="0"/>
      <dgm:spPr/>
    </dgm:pt>
    <dgm:pt modelId="{19633570-BF6E-F44D-809F-922DF2B59D21}" type="pres">
      <dgm:prSet presAssocID="{AF9E2CA0-A088-42B4-95B7-A533E4452815}" presName="composite" presStyleCnt="0"/>
      <dgm:spPr/>
    </dgm:pt>
    <dgm:pt modelId="{BA6A4930-45BD-D945-A709-E407895929A8}" type="pres">
      <dgm:prSet presAssocID="{AF9E2CA0-A088-42B4-95B7-A533E4452815}" presName="background" presStyleLbl="node0" presStyleIdx="0" presStyleCnt="3"/>
      <dgm:spPr/>
    </dgm:pt>
    <dgm:pt modelId="{F75BA47C-9916-D04B-B270-CD7B7AE833D5}" type="pres">
      <dgm:prSet presAssocID="{AF9E2CA0-A088-42B4-95B7-A533E4452815}" presName="text" presStyleLbl="fgAcc0" presStyleIdx="0" presStyleCnt="3">
        <dgm:presLayoutVars>
          <dgm:chPref val="3"/>
        </dgm:presLayoutVars>
      </dgm:prSet>
      <dgm:spPr/>
    </dgm:pt>
    <dgm:pt modelId="{DB471623-0408-F648-8892-95B63745212A}" type="pres">
      <dgm:prSet presAssocID="{AF9E2CA0-A088-42B4-95B7-A533E4452815}" presName="hierChild2" presStyleCnt="0"/>
      <dgm:spPr/>
    </dgm:pt>
    <dgm:pt modelId="{CA395D72-6DF2-9B4A-A88F-95EEED7E7FCF}" type="pres">
      <dgm:prSet presAssocID="{3F401797-FCB2-438B-8D41-0125A8AACC24}" presName="hierRoot1" presStyleCnt="0"/>
      <dgm:spPr/>
    </dgm:pt>
    <dgm:pt modelId="{51FCC4EB-7CCC-4C44-B027-A6CE253E38E9}" type="pres">
      <dgm:prSet presAssocID="{3F401797-FCB2-438B-8D41-0125A8AACC24}" presName="composite" presStyleCnt="0"/>
      <dgm:spPr/>
    </dgm:pt>
    <dgm:pt modelId="{EF3D2B9F-EA29-554D-AA0C-3A046B5E19C1}" type="pres">
      <dgm:prSet presAssocID="{3F401797-FCB2-438B-8D41-0125A8AACC24}" presName="background" presStyleLbl="node0" presStyleIdx="1" presStyleCnt="3"/>
      <dgm:spPr/>
    </dgm:pt>
    <dgm:pt modelId="{9377CBDF-3B1B-C343-82A4-4673B6ED7CC5}" type="pres">
      <dgm:prSet presAssocID="{3F401797-FCB2-438B-8D41-0125A8AACC24}" presName="text" presStyleLbl="fgAcc0" presStyleIdx="1" presStyleCnt="3">
        <dgm:presLayoutVars>
          <dgm:chPref val="3"/>
        </dgm:presLayoutVars>
      </dgm:prSet>
      <dgm:spPr/>
    </dgm:pt>
    <dgm:pt modelId="{02C673C3-08E6-5D4D-BD87-EE51964C6F84}" type="pres">
      <dgm:prSet presAssocID="{3F401797-FCB2-438B-8D41-0125A8AACC24}" presName="hierChild2" presStyleCnt="0"/>
      <dgm:spPr/>
    </dgm:pt>
    <dgm:pt modelId="{96E38CC8-2F45-8D47-9649-FF2927A8AB50}" type="pres">
      <dgm:prSet presAssocID="{44A04B82-3BC2-4444-AF7A-093E0A64B0C4}" presName="hierRoot1" presStyleCnt="0"/>
      <dgm:spPr/>
    </dgm:pt>
    <dgm:pt modelId="{E394A124-2F30-B04A-8715-28CCC53DCAF1}" type="pres">
      <dgm:prSet presAssocID="{44A04B82-3BC2-4444-AF7A-093E0A64B0C4}" presName="composite" presStyleCnt="0"/>
      <dgm:spPr/>
    </dgm:pt>
    <dgm:pt modelId="{3BB3890D-32C7-2341-9FA9-F72985CFED48}" type="pres">
      <dgm:prSet presAssocID="{44A04B82-3BC2-4444-AF7A-093E0A64B0C4}" presName="background" presStyleLbl="node0" presStyleIdx="2" presStyleCnt="3"/>
      <dgm:spPr/>
    </dgm:pt>
    <dgm:pt modelId="{B765AA76-FD58-BB4E-A2DE-7C2F5F913181}" type="pres">
      <dgm:prSet presAssocID="{44A04B82-3BC2-4444-AF7A-093E0A64B0C4}" presName="text" presStyleLbl="fgAcc0" presStyleIdx="2" presStyleCnt="3">
        <dgm:presLayoutVars>
          <dgm:chPref val="3"/>
        </dgm:presLayoutVars>
      </dgm:prSet>
      <dgm:spPr/>
    </dgm:pt>
    <dgm:pt modelId="{A7981F2A-F407-D044-A6A7-4535B9B8C411}" type="pres">
      <dgm:prSet presAssocID="{44A04B82-3BC2-4444-AF7A-093E0A64B0C4}" presName="hierChild2" presStyleCnt="0"/>
      <dgm:spPr/>
    </dgm:pt>
  </dgm:ptLst>
  <dgm:cxnLst>
    <dgm:cxn modelId="{1253D518-C849-41FC-9E9C-6EEEA222DA71}" srcId="{E6FE4DAB-4F6A-4702-BD7C-DD78353B39B0}" destId="{3F401797-FCB2-438B-8D41-0125A8AACC24}" srcOrd="1" destOrd="0" parTransId="{51561480-2ACE-4748-BF8B-6B78F290A728}" sibTransId="{BD2EBE23-75EE-4FB0-83E4-0892C6E66CC0}"/>
    <dgm:cxn modelId="{17479B1E-E82D-4DF3-BD06-46153F8E796C}" srcId="{E6FE4DAB-4F6A-4702-BD7C-DD78353B39B0}" destId="{AF9E2CA0-A088-42B4-95B7-A533E4452815}" srcOrd="0" destOrd="0" parTransId="{FB2FE18B-FAEF-4A34-ABAF-D7F1044ED766}" sibTransId="{2F84B961-F636-41AD-9091-526860763507}"/>
    <dgm:cxn modelId="{A60A4D94-6825-AD46-AA31-31F442464BA8}" type="presOf" srcId="{44A04B82-3BC2-4444-AF7A-093E0A64B0C4}" destId="{B765AA76-FD58-BB4E-A2DE-7C2F5F913181}" srcOrd="0" destOrd="0" presId="urn:microsoft.com/office/officeart/2005/8/layout/hierarchy1"/>
    <dgm:cxn modelId="{EB9D92B0-8727-F844-BB4B-05135FA9B24F}" type="presOf" srcId="{E6FE4DAB-4F6A-4702-BD7C-DD78353B39B0}" destId="{864BE640-E498-7C42-96EA-B98846257E0D}" srcOrd="0" destOrd="0" presId="urn:microsoft.com/office/officeart/2005/8/layout/hierarchy1"/>
    <dgm:cxn modelId="{E9713DC9-D2F8-4C06-8945-58E1FB6A66AC}" srcId="{E6FE4DAB-4F6A-4702-BD7C-DD78353B39B0}" destId="{44A04B82-3BC2-4444-AF7A-093E0A64B0C4}" srcOrd="2" destOrd="0" parTransId="{0520645B-EEE1-4AD3-9D09-7CDFE59EC066}" sibTransId="{3B9CA7B0-1B91-48F0-80B9-9059549C6DC2}"/>
    <dgm:cxn modelId="{CFE2CFD0-0261-BB4D-BD49-7B53D901980D}" type="presOf" srcId="{3F401797-FCB2-438B-8D41-0125A8AACC24}" destId="{9377CBDF-3B1B-C343-82A4-4673B6ED7CC5}" srcOrd="0" destOrd="0" presId="urn:microsoft.com/office/officeart/2005/8/layout/hierarchy1"/>
    <dgm:cxn modelId="{401205EA-D3DE-2C4A-804C-4D8F2EAEAF8D}" type="presOf" srcId="{AF9E2CA0-A088-42B4-95B7-A533E4452815}" destId="{F75BA47C-9916-D04B-B270-CD7B7AE833D5}" srcOrd="0" destOrd="0" presId="urn:microsoft.com/office/officeart/2005/8/layout/hierarchy1"/>
    <dgm:cxn modelId="{AD804B25-143B-7748-A330-3A320FD61D7D}" type="presParOf" srcId="{864BE640-E498-7C42-96EA-B98846257E0D}" destId="{FF279DB8-E39C-FC4E-B4B4-591C670CC26D}" srcOrd="0" destOrd="0" presId="urn:microsoft.com/office/officeart/2005/8/layout/hierarchy1"/>
    <dgm:cxn modelId="{0C556834-42A5-634E-8604-EFDFA0E48F46}" type="presParOf" srcId="{FF279DB8-E39C-FC4E-B4B4-591C670CC26D}" destId="{19633570-BF6E-F44D-809F-922DF2B59D21}" srcOrd="0" destOrd="0" presId="urn:microsoft.com/office/officeart/2005/8/layout/hierarchy1"/>
    <dgm:cxn modelId="{76475975-F3D6-524C-962C-72D45805B60A}" type="presParOf" srcId="{19633570-BF6E-F44D-809F-922DF2B59D21}" destId="{BA6A4930-45BD-D945-A709-E407895929A8}" srcOrd="0" destOrd="0" presId="urn:microsoft.com/office/officeart/2005/8/layout/hierarchy1"/>
    <dgm:cxn modelId="{AB5FBC55-420D-234A-8913-1F765BCF332B}" type="presParOf" srcId="{19633570-BF6E-F44D-809F-922DF2B59D21}" destId="{F75BA47C-9916-D04B-B270-CD7B7AE833D5}" srcOrd="1" destOrd="0" presId="urn:microsoft.com/office/officeart/2005/8/layout/hierarchy1"/>
    <dgm:cxn modelId="{160A5280-FE40-0343-88E9-8A1479DAFE4E}" type="presParOf" srcId="{FF279DB8-E39C-FC4E-B4B4-591C670CC26D}" destId="{DB471623-0408-F648-8892-95B63745212A}" srcOrd="1" destOrd="0" presId="urn:microsoft.com/office/officeart/2005/8/layout/hierarchy1"/>
    <dgm:cxn modelId="{8E4AE189-5088-4140-B98B-DDCB976F1553}" type="presParOf" srcId="{864BE640-E498-7C42-96EA-B98846257E0D}" destId="{CA395D72-6DF2-9B4A-A88F-95EEED7E7FCF}" srcOrd="1" destOrd="0" presId="urn:microsoft.com/office/officeart/2005/8/layout/hierarchy1"/>
    <dgm:cxn modelId="{1E9DA4D8-7114-A24C-8970-D324C4B362CB}" type="presParOf" srcId="{CA395D72-6DF2-9B4A-A88F-95EEED7E7FCF}" destId="{51FCC4EB-7CCC-4C44-B027-A6CE253E38E9}" srcOrd="0" destOrd="0" presId="urn:microsoft.com/office/officeart/2005/8/layout/hierarchy1"/>
    <dgm:cxn modelId="{75C0CEF8-6829-654C-8F8D-DCF8E839790C}" type="presParOf" srcId="{51FCC4EB-7CCC-4C44-B027-A6CE253E38E9}" destId="{EF3D2B9F-EA29-554D-AA0C-3A046B5E19C1}" srcOrd="0" destOrd="0" presId="urn:microsoft.com/office/officeart/2005/8/layout/hierarchy1"/>
    <dgm:cxn modelId="{A8DEC0D6-CA5D-1D47-B668-A6A2A15A31D4}" type="presParOf" srcId="{51FCC4EB-7CCC-4C44-B027-A6CE253E38E9}" destId="{9377CBDF-3B1B-C343-82A4-4673B6ED7CC5}" srcOrd="1" destOrd="0" presId="urn:microsoft.com/office/officeart/2005/8/layout/hierarchy1"/>
    <dgm:cxn modelId="{6DE7225A-C346-3D42-915B-718EC4A5D936}" type="presParOf" srcId="{CA395D72-6DF2-9B4A-A88F-95EEED7E7FCF}" destId="{02C673C3-08E6-5D4D-BD87-EE51964C6F84}" srcOrd="1" destOrd="0" presId="urn:microsoft.com/office/officeart/2005/8/layout/hierarchy1"/>
    <dgm:cxn modelId="{4E637100-580B-3C42-8CF0-B2BB49A57D59}" type="presParOf" srcId="{864BE640-E498-7C42-96EA-B98846257E0D}" destId="{96E38CC8-2F45-8D47-9649-FF2927A8AB50}" srcOrd="2" destOrd="0" presId="urn:microsoft.com/office/officeart/2005/8/layout/hierarchy1"/>
    <dgm:cxn modelId="{28270D3C-4596-9847-9430-697449637E99}" type="presParOf" srcId="{96E38CC8-2F45-8D47-9649-FF2927A8AB50}" destId="{E394A124-2F30-B04A-8715-28CCC53DCAF1}" srcOrd="0" destOrd="0" presId="urn:microsoft.com/office/officeart/2005/8/layout/hierarchy1"/>
    <dgm:cxn modelId="{487371E1-AF64-6C49-A64D-892596B1863F}" type="presParOf" srcId="{E394A124-2F30-B04A-8715-28CCC53DCAF1}" destId="{3BB3890D-32C7-2341-9FA9-F72985CFED48}" srcOrd="0" destOrd="0" presId="urn:microsoft.com/office/officeart/2005/8/layout/hierarchy1"/>
    <dgm:cxn modelId="{9DB7D69B-F3FC-4A4C-BAB5-C968FD37A09E}" type="presParOf" srcId="{E394A124-2F30-B04A-8715-28CCC53DCAF1}" destId="{B765AA76-FD58-BB4E-A2DE-7C2F5F913181}" srcOrd="1" destOrd="0" presId="urn:microsoft.com/office/officeart/2005/8/layout/hierarchy1"/>
    <dgm:cxn modelId="{D88C00D4-AB36-DF46-B99F-2C990B6AE51C}" type="presParOf" srcId="{96E38CC8-2F45-8D47-9649-FF2927A8AB50}" destId="{A7981F2A-F407-D044-A6A7-4535B9B8C4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DC41A-C6DE-4F1C-BF01-082EC94F51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5716B1-ABA4-4D39-96C0-9DF3AFBB6828}">
      <dgm:prSet/>
      <dgm:spPr/>
      <dgm:t>
        <a:bodyPr/>
        <a:lstStyle/>
        <a:p>
          <a:r>
            <a:rPr lang="hr-HR"/>
            <a:t>Freske su imale edukativnu ulogu</a:t>
          </a:r>
          <a:endParaRPr lang="en-US"/>
        </a:p>
      </dgm:t>
    </dgm:pt>
    <dgm:pt modelId="{4D8C71FD-62EC-4B0E-9FEB-3FE5A2656095}" type="parTrans" cxnId="{0AF9E6AA-C1ED-4597-8CB7-4CFACA89E59E}">
      <dgm:prSet/>
      <dgm:spPr/>
      <dgm:t>
        <a:bodyPr/>
        <a:lstStyle/>
        <a:p>
          <a:endParaRPr lang="en-US"/>
        </a:p>
      </dgm:t>
    </dgm:pt>
    <dgm:pt modelId="{CBEDE637-3A84-409D-A838-6EB108647A5B}" type="sibTrans" cxnId="{0AF9E6AA-C1ED-4597-8CB7-4CFACA89E59E}">
      <dgm:prSet/>
      <dgm:spPr/>
      <dgm:t>
        <a:bodyPr/>
        <a:lstStyle/>
        <a:p>
          <a:endParaRPr lang="en-US"/>
        </a:p>
      </dgm:t>
    </dgm:pt>
    <dgm:pt modelId="{C87C4D0F-7731-43F8-A6F4-F67BB3B7E791}">
      <dgm:prSet/>
      <dgm:spPr/>
      <dgm:t>
        <a:bodyPr/>
        <a:lstStyle/>
        <a:p>
          <a:r>
            <a:rPr lang="hr-HR"/>
            <a:t>Često  su prenosile vjerske pouke narodu koji je bio nepismen</a:t>
          </a:r>
          <a:endParaRPr lang="en-US"/>
        </a:p>
      </dgm:t>
    </dgm:pt>
    <dgm:pt modelId="{C086D303-0860-4EAE-AD3A-2F37E2ED2616}" type="parTrans" cxnId="{D75ACCBF-B335-474B-9459-3304B8A0BE08}">
      <dgm:prSet/>
      <dgm:spPr/>
      <dgm:t>
        <a:bodyPr/>
        <a:lstStyle/>
        <a:p>
          <a:endParaRPr lang="en-US"/>
        </a:p>
      </dgm:t>
    </dgm:pt>
    <dgm:pt modelId="{27469089-58CC-4991-B4A3-17A4E46B1005}" type="sibTrans" cxnId="{D75ACCBF-B335-474B-9459-3304B8A0BE08}">
      <dgm:prSet/>
      <dgm:spPr/>
      <dgm:t>
        <a:bodyPr/>
        <a:lstStyle/>
        <a:p>
          <a:endParaRPr lang="en-US"/>
        </a:p>
      </dgm:t>
    </dgm:pt>
    <dgm:pt modelId="{01D7955E-665B-42C3-AAB8-B9CCA76B9FC1}">
      <dgm:prSet/>
      <dgm:spPr/>
      <dgm:t>
        <a:bodyPr/>
        <a:lstStyle/>
        <a:p>
          <a:r>
            <a:rPr lang="hr-HR" dirty="0"/>
            <a:t>Na njima su prikazani simboli romaničkog, gotičkog i renesansnog stila</a:t>
          </a:r>
          <a:endParaRPr lang="en-US" dirty="0"/>
        </a:p>
      </dgm:t>
    </dgm:pt>
    <dgm:pt modelId="{FD0EB415-6D07-44B9-AA95-FA73FA4458FB}" type="parTrans" cxnId="{82B0D1C5-C0A0-4539-A7E3-4C643A35FA27}">
      <dgm:prSet/>
      <dgm:spPr/>
      <dgm:t>
        <a:bodyPr/>
        <a:lstStyle/>
        <a:p>
          <a:endParaRPr lang="en-US"/>
        </a:p>
      </dgm:t>
    </dgm:pt>
    <dgm:pt modelId="{DD004F15-9D58-4E55-9149-1655134D4D76}" type="sibTrans" cxnId="{82B0D1C5-C0A0-4539-A7E3-4C643A35FA27}">
      <dgm:prSet/>
      <dgm:spPr/>
      <dgm:t>
        <a:bodyPr/>
        <a:lstStyle/>
        <a:p>
          <a:endParaRPr lang="en-US"/>
        </a:p>
      </dgm:t>
    </dgm:pt>
    <dgm:pt modelId="{FA7F630D-07CD-4445-A984-56E275FA3E31}" type="pres">
      <dgm:prSet presAssocID="{E2CDC41A-C6DE-4F1C-BF01-082EC94F51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EDA3CE-093A-4B41-B577-AF90AFCE9B02}" type="pres">
      <dgm:prSet presAssocID="{785716B1-ABA4-4D39-96C0-9DF3AFBB6828}" presName="hierRoot1" presStyleCnt="0"/>
      <dgm:spPr/>
    </dgm:pt>
    <dgm:pt modelId="{AB72AE72-89D1-C746-AB4D-3B6D090140C3}" type="pres">
      <dgm:prSet presAssocID="{785716B1-ABA4-4D39-96C0-9DF3AFBB6828}" presName="composite" presStyleCnt="0"/>
      <dgm:spPr/>
    </dgm:pt>
    <dgm:pt modelId="{43E3E93A-A377-C843-8C58-BB2957C7F892}" type="pres">
      <dgm:prSet presAssocID="{785716B1-ABA4-4D39-96C0-9DF3AFBB6828}" presName="background" presStyleLbl="node0" presStyleIdx="0" presStyleCnt="3"/>
      <dgm:spPr/>
    </dgm:pt>
    <dgm:pt modelId="{FBDA3F2E-EB5A-794A-9FC4-0FCEEAAE5F8A}" type="pres">
      <dgm:prSet presAssocID="{785716B1-ABA4-4D39-96C0-9DF3AFBB6828}" presName="text" presStyleLbl="fgAcc0" presStyleIdx="0" presStyleCnt="3">
        <dgm:presLayoutVars>
          <dgm:chPref val="3"/>
        </dgm:presLayoutVars>
      </dgm:prSet>
      <dgm:spPr/>
    </dgm:pt>
    <dgm:pt modelId="{FC871862-6578-A042-9900-8B115CF9B86A}" type="pres">
      <dgm:prSet presAssocID="{785716B1-ABA4-4D39-96C0-9DF3AFBB6828}" presName="hierChild2" presStyleCnt="0"/>
      <dgm:spPr/>
    </dgm:pt>
    <dgm:pt modelId="{431EA64D-BAC5-7443-AA1A-1514178774B3}" type="pres">
      <dgm:prSet presAssocID="{C87C4D0F-7731-43F8-A6F4-F67BB3B7E791}" presName="hierRoot1" presStyleCnt="0"/>
      <dgm:spPr/>
    </dgm:pt>
    <dgm:pt modelId="{12BF6A6F-4408-CD48-91A4-3238AC9A56EF}" type="pres">
      <dgm:prSet presAssocID="{C87C4D0F-7731-43F8-A6F4-F67BB3B7E791}" presName="composite" presStyleCnt="0"/>
      <dgm:spPr/>
    </dgm:pt>
    <dgm:pt modelId="{1EF3A0E6-1BFB-E545-974D-2A7C52557B76}" type="pres">
      <dgm:prSet presAssocID="{C87C4D0F-7731-43F8-A6F4-F67BB3B7E791}" presName="background" presStyleLbl="node0" presStyleIdx="1" presStyleCnt="3"/>
      <dgm:spPr/>
    </dgm:pt>
    <dgm:pt modelId="{9100E137-F22D-7547-A1CE-DFB5B663148F}" type="pres">
      <dgm:prSet presAssocID="{C87C4D0F-7731-43F8-A6F4-F67BB3B7E791}" presName="text" presStyleLbl="fgAcc0" presStyleIdx="1" presStyleCnt="3">
        <dgm:presLayoutVars>
          <dgm:chPref val="3"/>
        </dgm:presLayoutVars>
      </dgm:prSet>
      <dgm:spPr/>
    </dgm:pt>
    <dgm:pt modelId="{AD5A01A4-95DB-8C4A-86E1-6BB1AA7932A7}" type="pres">
      <dgm:prSet presAssocID="{C87C4D0F-7731-43F8-A6F4-F67BB3B7E791}" presName="hierChild2" presStyleCnt="0"/>
      <dgm:spPr/>
    </dgm:pt>
    <dgm:pt modelId="{FB69FF0B-CA4E-1344-93B3-8C83C881DC76}" type="pres">
      <dgm:prSet presAssocID="{01D7955E-665B-42C3-AAB8-B9CCA76B9FC1}" presName="hierRoot1" presStyleCnt="0"/>
      <dgm:spPr/>
    </dgm:pt>
    <dgm:pt modelId="{B55F1F08-E07A-7544-A450-60E01E08A8A1}" type="pres">
      <dgm:prSet presAssocID="{01D7955E-665B-42C3-AAB8-B9CCA76B9FC1}" presName="composite" presStyleCnt="0"/>
      <dgm:spPr/>
    </dgm:pt>
    <dgm:pt modelId="{D913229D-5A79-534D-A502-5D8E045EB475}" type="pres">
      <dgm:prSet presAssocID="{01D7955E-665B-42C3-AAB8-B9CCA76B9FC1}" presName="background" presStyleLbl="node0" presStyleIdx="2" presStyleCnt="3"/>
      <dgm:spPr/>
    </dgm:pt>
    <dgm:pt modelId="{5A9BB0FC-A52C-C643-B678-7AA9A4E62E3E}" type="pres">
      <dgm:prSet presAssocID="{01D7955E-665B-42C3-AAB8-B9CCA76B9FC1}" presName="text" presStyleLbl="fgAcc0" presStyleIdx="2" presStyleCnt="3">
        <dgm:presLayoutVars>
          <dgm:chPref val="3"/>
        </dgm:presLayoutVars>
      </dgm:prSet>
      <dgm:spPr/>
    </dgm:pt>
    <dgm:pt modelId="{F421AD90-B4F1-E547-84AC-1B9D3652A7F9}" type="pres">
      <dgm:prSet presAssocID="{01D7955E-665B-42C3-AAB8-B9CCA76B9FC1}" presName="hierChild2" presStyleCnt="0"/>
      <dgm:spPr/>
    </dgm:pt>
  </dgm:ptLst>
  <dgm:cxnLst>
    <dgm:cxn modelId="{F250AA59-BEF5-1148-A0E2-6AF17902A41B}" type="presOf" srcId="{01D7955E-665B-42C3-AAB8-B9CCA76B9FC1}" destId="{5A9BB0FC-A52C-C643-B678-7AA9A4E62E3E}" srcOrd="0" destOrd="0" presId="urn:microsoft.com/office/officeart/2005/8/layout/hierarchy1"/>
    <dgm:cxn modelId="{41EB549A-C6C5-E444-A25A-5EEEDCAA125D}" type="presOf" srcId="{E2CDC41A-C6DE-4F1C-BF01-082EC94F513A}" destId="{FA7F630D-07CD-4445-A984-56E275FA3E31}" srcOrd="0" destOrd="0" presId="urn:microsoft.com/office/officeart/2005/8/layout/hierarchy1"/>
    <dgm:cxn modelId="{0AF9E6AA-C1ED-4597-8CB7-4CFACA89E59E}" srcId="{E2CDC41A-C6DE-4F1C-BF01-082EC94F513A}" destId="{785716B1-ABA4-4D39-96C0-9DF3AFBB6828}" srcOrd="0" destOrd="0" parTransId="{4D8C71FD-62EC-4B0E-9FEB-3FE5A2656095}" sibTransId="{CBEDE637-3A84-409D-A838-6EB108647A5B}"/>
    <dgm:cxn modelId="{D75ACCBF-B335-474B-9459-3304B8A0BE08}" srcId="{E2CDC41A-C6DE-4F1C-BF01-082EC94F513A}" destId="{C87C4D0F-7731-43F8-A6F4-F67BB3B7E791}" srcOrd="1" destOrd="0" parTransId="{C086D303-0860-4EAE-AD3A-2F37E2ED2616}" sibTransId="{27469089-58CC-4991-B4A3-17A4E46B1005}"/>
    <dgm:cxn modelId="{82B0D1C5-C0A0-4539-A7E3-4C643A35FA27}" srcId="{E2CDC41A-C6DE-4F1C-BF01-082EC94F513A}" destId="{01D7955E-665B-42C3-AAB8-B9CCA76B9FC1}" srcOrd="2" destOrd="0" parTransId="{FD0EB415-6D07-44B9-AA95-FA73FA4458FB}" sibTransId="{DD004F15-9D58-4E55-9149-1655134D4D76}"/>
    <dgm:cxn modelId="{9B9E66C8-1842-7B4D-ACAD-7F3A60AEECA2}" type="presOf" srcId="{C87C4D0F-7731-43F8-A6F4-F67BB3B7E791}" destId="{9100E137-F22D-7547-A1CE-DFB5B663148F}" srcOrd="0" destOrd="0" presId="urn:microsoft.com/office/officeart/2005/8/layout/hierarchy1"/>
    <dgm:cxn modelId="{898BBAED-C064-3642-A127-C6244F7C6F62}" type="presOf" srcId="{785716B1-ABA4-4D39-96C0-9DF3AFBB6828}" destId="{FBDA3F2E-EB5A-794A-9FC4-0FCEEAAE5F8A}" srcOrd="0" destOrd="0" presId="urn:microsoft.com/office/officeart/2005/8/layout/hierarchy1"/>
    <dgm:cxn modelId="{805BFEF2-0617-884C-8DE7-94A084F83E2D}" type="presParOf" srcId="{FA7F630D-07CD-4445-A984-56E275FA3E31}" destId="{6CEDA3CE-093A-4B41-B577-AF90AFCE9B02}" srcOrd="0" destOrd="0" presId="urn:microsoft.com/office/officeart/2005/8/layout/hierarchy1"/>
    <dgm:cxn modelId="{6C6F4D9F-68F7-C04E-860B-2FED12BE625C}" type="presParOf" srcId="{6CEDA3CE-093A-4B41-B577-AF90AFCE9B02}" destId="{AB72AE72-89D1-C746-AB4D-3B6D090140C3}" srcOrd="0" destOrd="0" presId="urn:microsoft.com/office/officeart/2005/8/layout/hierarchy1"/>
    <dgm:cxn modelId="{4A5BAC0C-1497-0940-8FB1-CF7CD3A68093}" type="presParOf" srcId="{AB72AE72-89D1-C746-AB4D-3B6D090140C3}" destId="{43E3E93A-A377-C843-8C58-BB2957C7F892}" srcOrd="0" destOrd="0" presId="urn:microsoft.com/office/officeart/2005/8/layout/hierarchy1"/>
    <dgm:cxn modelId="{0D56479C-F433-324B-BD6C-C28721C6F987}" type="presParOf" srcId="{AB72AE72-89D1-C746-AB4D-3B6D090140C3}" destId="{FBDA3F2E-EB5A-794A-9FC4-0FCEEAAE5F8A}" srcOrd="1" destOrd="0" presId="urn:microsoft.com/office/officeart/2005/8/layout/hierarchy1"/>
    <dgm:cxn modelId="{CBC4CA8E-5D7F-894B-AD9E-657E11C5CE45}" type="presParOf" srcId="{6CEDA3CE-093A-4B41-B577-AF90AFCE9B02}" destId="{FC871862-6578-A042-9900-8B115CF9B86A}" srcOrd="1" destOrd="0" presId="urn:microsoft.com/office/officeart/2005/8/layout/hierarchy1"/>
    <dgm:cxn modelId="{488B092B-34E8-9348-A4FB-ABDAE0378907}" type="presParOf" srcId="{FA7F630D-07CD-4445-A984-56E275FA3E31}" destId="{431EA64D-BAC5-7443-AA1A-1514178774B3}" srcOrd="1" destOrd="0" presId="urn:microsoft.com/office/officeart/2005/8/layout/hierarchy1"/>
    <dgm:cxn modelId="{9977FD7F-6134-4941-B1D0-CDEF6AB750D0}" type="presParOf" srcId="{431EA64D-BAC5-7443-AA1A-1514178774B3}" destId="{12BF6A6F-4408-CD48-91A4-3238AC9A56EF}" srcOrd="0" destOrd="0" presId="urn:microsoft.com/office/officeart/2005/8/layout/hierarchy1"/>
    <dgm:cxn modelId="{26BF9D9F-BB13-B14E-9130-127A92215802}" type="presParOf" srcId="{12BF6A6F-4408-CD48-91A4-3238AC9A56EF}" destId="{1EF3A0E6-1BFB-E545-974D-2A7C52557B76}" srcOrd="0" destOrd="0" presId="urn:microsoft.com/office/officeart/2005/8/layout/hierarchy1"/>
    <dgm:cxn modelId="{B56FCF69-4994-C24F-B452-D6BEE13A7788}" type="presParOf" srcId="{12BF6A6F-4408-CD48-91A4-3238AC9A56EF}" destId="{9100E137-F22D-7547-A1CE-DFB5B663148F}" srcOrd="1" destOrd="0" presId="urn:microsoft.com/office/officeart/2005/8/layout/hierarchy1"/>
    <dgm:cxn modelId="{17DAF081-97F1-4043-9786-70BB0CD50074}" type="presParOf" srcId="{431EA64D-BAC5-7443-AA1A-1514178774B3}" destId="{AD5A01A4-95DB-8C4A-86E1-6BB1AA7932A7}" srcOrd="1" destOrd="0" presId="urn:microsoft.com/office/officeart/2005/8/layout/hierarchy1"/>
    <dgm:cxn modelId="{676AA033-1EB6-C342-AC98-D3AF002B9921}" type="presParOf" srcId="{FA7F630D-07CD-4445-A984-56E275FA3E31}" destId="{FB69FF0B-CA4E-1344-93B3-8C83C881DC76}" srcOrd="2" destOrd="0" presId="urn:microsoft.com/office/officeart/2005/8/layout/hierarchy1"/>
    <dgm:cxn modelId="{2451C152-4BB7-1D4A-A756-D879BA4A1C3A}" type="presParOf" srcId="{FB69FF0B-CA4E-1344-93B3-8C83C881DC76}" destId="{B55F1F08-E07A-7544-A450-60E01E08A8A1}" srcOrd="0" destOrd="0" presId="urn:microsoft.com/office/officeart/2005/8/layout/hierarchy1"/>
    <dgm:cxn modelId="{C2326BE7-15D6-0F48-BDB4-038B034D610A}" type="presParOf" srcId="{B55F1F08-E07A-7544-A450-60E01E08A8A1}" destId="{D913229D-5A79-534D-A502-5D8E045EB475}" srcOrd="0" destOrd="0" presId="urn:microsoft.com/office/officeart/2005/8/layout/hierarchy1"/>
    <dgm:cxn modelId="{EF517C37-EC15-2D4A-B657-C1B6EF1F1B14}" type="presParOf" srcId="{B55F1F08-E07A-7544-A450-60E01E08A8A1}" destId="{5A9BB0FC-A52C-C643-B678-7AA9A4E62E3E}" srcOrd="1" destOrd="0" presId="urn:microsoft.com/office/officeart/2005/8/layout/hierarchy1"/>
    <dgm:cxn modelId="{96D449FD-6742-AD48-8E98-16D7BBB75EA6}" type="presParOf" srcId="{FB69FF0B-CA4E-1344-93B3-8C83C881DC76}" destId="{F421AD90-B4F1-E547-84AC-1B9D3652A7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CDF75-AF0A-4228-8209-CF6B362AE13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8D833CD-AE6A-4A53-BE97-9AE661E58755}">
      <dgm:prSet/>
      <dgm:spPr/>
      <dgm:t>
        <a:bodyPr/>
        <a:lstStyle/>
        <a:p>
          <a:r>
            <a:rPr lang="hr-HR"/>
            <a:t>Freske su u domovima bile pokazatelj bogatstva i političke moći vlasnika</a:t>
          </a:r>
          <a:endParaRPr lang="en-US"/>
        </a:p>
      </dgm:t>
    </dgm:pt>
    <dgm:pt modelId="{E8A61368-14D8-4CC2-B221-5D8478DA1AB2}" type="parTrans" cxnId="{341E2782-D37C-485B-941D-A6DD453F9056}">
      <dgm:prSet/>
      <dgm:spPr/>
      <dgm:t>
        <a:bodyPr/>
        <a:lstStyle/>
        <a:p>
          <a:endParaRPr lang="en-US"/>
        </a:p>
      </dgm:t>
    </dgm:pt>
    <dgm:pt modelId="{CE74F294-2F31-409F-9E5E-575AC2EA506F}" type="sibTrans" cxnId="{341E2782-D37C-485B-941D-A6DD453F9056}">
      <dgm:prSet/>
      <dgm:spPr/>
      <dgm:t>
        <a:bodyPr/>
        <a:lstStyle/>
        <a:p>
          <a:endParaRPr lang="en-US"/>
        </a:p>
      </dgm:t>
    </dgm:pt>
    <dgm:pt modelId="{29664007-A418-4E9B-ACA1-8F1FBDE570B5}">
      <dgm:prSet/>
      <dgm:spPr/>
      <dgm:t>
        <a:bodyPr/>
        <a:lstStyle/>
        <a:p>
          <a:r>
            <a:rPr lang="hr-HR"/>
            <a:t>U javnim prostorima učvršćivale su rimsku kulturu i identitet</a:t>
          </a:r>
          <a:endParaRPr lang="en-US"/>
        </a:p>
      </dgm:t>
    </dgm:pt>
    <dgm:pt modelId="{FB913D9E-CC43-4C86-A4E8-6F0D61DC106C}" type="parTrans" cxnId="{F0B11DC1-DB89-475F-B78B-5709EB1DF812}">
      <dgm:prSet/>
      <dgm:spPr/>
      <dgm:t>
        <a:bodyPr/>
        <a:lstStyle/>
        <a:p>
          <a:endParaRPr lang="en-US"/>
        </a:p>
      </dgm:t>
    </dgm:pt>
    <dgm:pt modelId="{E6E4D11A-AE1E-41B6-991B-EA7BEC36A277}" type="sibTrans" cxnId="{F0B11DC1-DB89-475F-B78B-5709EB1DF812}">
      <dgm:prSet/>
      <dgm:spPr/>
      <dgm:t>
        <a:bodyPr/>
        <a:lstStyle/>
        <a:p>
          <a:endParaRPr lang="en-US"/>
        </a:p>
      </dgm:t>
    </dgm:pt>
    <dgm:pt modelId="{13FBF34D-ADB4-4BAB-BF2F-126D0B2526FF}">
      <dgm:prSet/>
      <dgm:spPr/>
      <dgm:t>
        <a:bodyPr/>
        <a:lstStyle/>
        <a:p>
          <a:r>
            <a:rPr lang="hr-HR"/>
            <a:t>Bile su „prozori u svijet” – stvarale su dojam prostranosti zbog pejzaža i arhitektonske iluzije</a:t>
          </a:r>
          <a:endParaRPr lang="en-US"/>
        </a:p>
      </dgm:t>
    </dgm:pt>
    <dgm:pt modelId="{80FCF2C4-D439-4A87-A673-1CE119050C82}" type="parTrans" cxnId="{7606FF3E-CD1E-4A3A-B954-DBB9277A9FBE}">
      <dgm:prSet/>
      <dgm:spPr/>
      <dgm:t>
        <a:bodyPr/>
        <a:lstStyle/>
        <a:p>
          <a:endParaRPr lang="en-US"/>
        </a:p>
      </dgm:t>
    </dgm:pt>
    <dgm:pt modelId="{EAAD3047-84F1-4465-9DCA-5D444B81FC48}" type="sibTrans" cxnId="{7606FF3E-CD1E-4A3A-B954-DBB9277A9FBE}">
      <dgm:prSet/>
      <dgm:spPr/>
      <dgm:t>
        <a:bodyPr/>
        <a:lstStyle/>
        <a:p>
          <a:endParaRPr lang="en-US"/>
        </a:p>
      </dgm:t>
    </dgm:pt>
    <dgm:pt modelId="{C61186ED-DF64-1043-AB2D-60F19222F65B}" type="pres">
      <dgm:prSet presAssocID="{15DCDF75-AF0A-4228-8209-CF6B362AE1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156229-B310-F447-8C8E-73465E7430C6}" type="pres">
      <dgm:prSet presAssocID="{38D833CD-AE6A-4A53-BE97-9AE661E58755}" presName="hierRoot1" presStyleCnt="0"/>
      <dgm:spPr/>
    </dgm:pt>
    <dgm:pt modelId="{85C8F549-C344-6141-933A-1030E460D575}" type="pres">
      <dgm:prSet presAssocID="{38D833CD-AE6A-4A53-BE97-9AE661E58755}" presName="composite" presStyleCnt="0"/>
      <dgm:spPr/>
    </dgm:pt>
    <dgm:pt modelId="{FB217245-AB8E-ED4A-B597-F2B240990CF1}" type="pres">
      <dgm:prSet presAssocID="{38D833CD-AE6A-4A53-BE97-9AE661E58755}" presName="background" presStyleLbl="node0" presStyleIdx="0" presStyleCnt="3"/>
      <dgm:spPr/>
    </dgm:pt>
    <dgm:pt modelId="{103E47F9-20FE-FD4F-BE66-CFFB4BDDDE05}" type="pres">
      <dgm:prSet presAssocID="{38D833CD-AE6A-4A53-BE97-9AE661E58755}" presName="text" presStyleLbl="fgAcc0" presStyleIdx="0" presStyleCnt="3">
        <dgm:presLayoutVars>
          <dgm:chPref val="3"/>
        </dgm:presLayoutVars>
      </dgm:prSet>
      <dgm:spPr/>
    </dgm:pt>
    <dgm:pt modelId="{1D3D091E-B362-5946-B1F5-A887811670EC}" type="pres">
      <dgm:prSet presAssocID="{38D833CD-AE6A-4A53-BE97-9AE661E58755}" presName="hierChild2" presStyleCnt="0"/>
      <dgm:spPr/>
    </dgm:pt>
    <dgm:pt modelId="{BF9B41F3-EAD8-BF4B-8D48-2DD8F9821EA5}" type="pres">
      <dgm:prSet presAssocID="{29664007-A418-4E9B-ACA1-8F1FBDE570B5}" presName="hierRoot1" presStyleCnt="0"/>
      <dgm:spPr/>
    </dgm:pt>
    <dgm:pt modelId="{FF0E8DC4-5817-4748-9A86-09417A2F3D10}" type="pres">
      <dgm:prSet presAssocID="{29664007-A418-4E9B-ACA1-8F1FBDE570B5}" presName="composite" presStyleCnt="0"/>
      <dgm:spPr/>
    </dgm:pt>
    <dgm:pt modelId="{E11B6646-E2F1-7747-A294-36E9936E0568}" type="pres">
      <dgm:prSet presAssocID="{29664007-A418-4E9B-ACA1-8F1FBDE570B5}" presName="background" presStyleLbl="node0" presStyleIdx="1" presStyleCnt="3"/>
      <dgm:spPr/>
    </dgm:pt>
    <dgm:pt modelId="{C2E99B8A-7013-B84F-8825-A9C9E339BC8D}" type="pres">
      <dgm:prSet presAssocID="{29664007-A418-4E9B-ACA1-8F1FBDE570B5}" presName="text" presStyleLbl="fgAcc0" presStyleIdx="1" presStyleCnt="3">
        <dgm:presLayoutVars>
          <dgm:chPref val="3"/>
        </dgm:presLayoutVars>
      </dgm:prSet>
      <dgm:spPr/>
    </dgm:pt>
    <dgm:pt modelId="{F250FFC0-90CD-F548-BEB5-19324AED3DCD}" type="pres">
      <dgm:prSet presAssocID="{29664007-A418-4E9B-ACA1-8F1FBDE570B5}" presName="hierChild2" presStyleCnt="0"/>
      <dgm:spPr/>
    </dgm:pt>
    <dgm:pt modelId="{2B045556-017C-BB49-806C-11D10F1A7E7A}" type="pres">
      <dgm:prSet presAssocID="{13FBF34D-ADB4-4BAB-BF2F-126D0B2526FF}" presName="hierRoot1" presStyleCnt="0"/>
      <dgm:spPr/>
    </dgm:pt>
    <dgm:pt modelId="{66E0CBA9-CA1D-294A-A7C0-1E5046456306}" type="pres">
      <dgm:prSet presAssocID="{13FBF34D-ADB4-4BAB-BF2F-126D0B2526FF}" presName="composite" presStyleCnt="0"/>
      <dgm:spPr/>
    </dgm:pt>
    <dgm:pt modelId="{89A042EF-67B9-1D40-9A00-5562F170736A}" type="pres">
      <dgm:prSet presAssocID="{13FBF34D-ADB4-4BAB-BF2F-126D0B2526FF}" presName="background" presStyleLbl="node0" presStyleIdx="2" presStyleCnt="3"/>
      <dgm:spPr/>
    </dgm:pt>
    <dgm:pt modelId="{999F599B-0578-2D4E-BE40-B6B0CFEF1D1A}" type="pres">
      <dgm:prSet presAssocID="{13FBF34D-ADB4-4BAB-BF2F-126D0B2526FF}" presName="text" presStyleLbl="fgAcc0" presStyleIdx="2" presStyleCnt="3">
        <dgm:presLayoutVars>
          <dgm:chPref val="3"/>
        </dgm:presLayoutVars>
      </dgm:prSet>
      <dgm:spPr/>
    </dgm:pt>
    <dgm:pt modelId="{EB87BC3D-81D8-9947-B3D3-98A142545BAB}" type="pres">
      <dgm:prSet presAssocID="{13FBF34D-ADB4-4BAB-BF2F-126D0B2526FF}" presName="hierChild2" presStyleCnt="0"/>
      <dgm:spPr/>
    </dgm:pt>
  </dgm:ptLst>
  <dgm:cxnLst>
    <dgm:cxn modelId="{1F2BBA2B-DB6A-E345-9C9E-661993587E26}" type="presOf" srcId="{38D833CD-AE6A-4A53-BE97-9AE661E58755}" destId="{103E47F9-20FE-FD4F-BE66-CFFB4BDDDE05}" srcOrd="0" destOrd="0" presId="urn:microsoft.com/office/officeart/2005/8/layout/hierarchy1"/>
    <dgm:cxn modelId="{2B93D136-B066-384C-B86A-0E4D38B56D01}" type="presOf" srcId="{15DCDF75-AF0A-4228-8209-CF6B362AE13B}" destId="{C61186ED-DF64-1043-AB2D-60F19222F65B}" srcOrd="0" destOrd="0" presId="urn:microsoft.com/office/officeart/2005/8/layout/hierarchy1"/>
    <dgm:cxn modelId="{7606FF3E-CD1E-4A3A-B954-DBB9277A9FBE}" srcId="{15DCDF75-AF0A-4228-8209-CF6B362AE13B}" destId="{13FBF34D-ADB4-4BAB-BF2F-126D0B2526FF}" srcOrd="2" destOrd="0" parTransId="{80FCF2C4-D439-4A87-A673-1CE119050C82}" sibTransId="{EAAD3047-84F1-4465-9DCA-5D444B81FC48}"/>
    <dgm:cxn modelId="{86113867-5559-374B-AFDA-82E0A8AB5E38}" type="presOf" srcId="{13FBF34D-ADB4-4BAB-BF2F-126D0B2526FF}" destId="{999F599B-0578-2D4E-BE40-B6B0CFEF1D1A}" srcOrd="0" destOrd="0" presId="urn:microsoft.com/office/officeart/2005/8/layout/hierarchy1"/>
    <dgm:cxn modelId="{B93A786C-802E-3D47-A183-F4A6ECCB0D10}" type="presOf" srcId="{29664007-A418-4E9B-ACA1-8F1FBDE570B5}" destId="{C2E99B8A-7013-B84F-8825-A9C9E339BC8D}" srcOrd="0" destOrd="0" presId="urn:microsoft.com/office/officeart/2005/8/layout/hierarchy1"/>
    <dgm:cxn modelId="{341E2782-D37C-485B-941D-A6DD453F9056}" srcId="{15DCDF75-AF0A-4228-8209-CF6B362AE13B}" destId="{38D833CD-AE6A-4A53-BE97-9AE661E58755}" srcOrd="0" destOrd="0" parTransId="{E8A61368-14D8-4CC2-B221-5D8478DA1AB2}" sibTransId="{CE74F294-2F31-409F-9E5E-575AC2EA506F}"/>
    <dgm:cxn modelId="{F0B11DC1-DB89-475F-B78B-5709EB1DF812}" srcId="{15DCDF75-AF0A-4228-8209-CF6B362AE13B}" destId="{29664007-A418-4E9B-ACA1-8F1FBDE570B5}" srcOrd="1" destOrd="0" parTransId="{FB913D9E-CC43-4C86-A4E8-6F0D61DC106C}" sibTransId="{E6E4D11A-AE1E-41B6-991B-EA7BEC36A277}"/>
    <dgm:cxn modelId="{923280D2-AD61-4045-A78B-0068BB9BAE96}" type="presParOf" srcId="{C61186ED-DF64-1043-AB2D-60F19222F65B}" destId="{12156229-B310-F447-8C8E-73465E7430C6}" srcOrd="0" destOrd="0" presId="urn:microsoft.com/office/officeart/2005/8/layout/hierarchy1"/>
    <dgm:cxn modelId="{5903F875-3AEF-114D-BEFC-637D3C0BEB44}" type="presParOf" srcId="{12156229-B310-F447-8C8E-73465E7430C6}" destId="{85C8F549-C344-6141-933A-1030E460D575}" srcOrd="0" destOrd="0" presId="urn:microsoft.com/office/officeart/2005/8/layout/hierarchy1"/>
    <dgm:cxn modelId="{65CC2B3A-8283-654D-A12D-6DEF86A96533}" type="presParOf" srcId="{85C8F549-C344-6141-933A-1030E460D575}" destId="{FB217245-AB8E-ED4A-B597-F2B240990CF1}" srcOrd="0" destOrd="0" presId="urn:microsoft.com/office/officeart/2005/8/layout/hierarchy1"/>
    <dgm:cxn modelId="{2AA5744F-9B6E-EE4A-80FA-904604946B42}" type="presParOf" srcId="{85C8F549-C344-6141-933A-1030E460D575}" destId="{103E47F9-20FE-FD4F-BE66-CFFB4BDDDE05}" srcOrd="1" destOrd="0" presId="urn:microsoft.com/office/officeart/2005/8/layout/hierarchy1"/>
    <dgm:cxn modelId="{AC04D0A2-6825-9846-BB38-C7032AE486DC}" type="presParOf" srcId="{12156229-B310-F447-8C8E-73465E7430C6}" destId="{1D3D091E-B362-5946-B1F5-A887811670EC}" srcOrd="1" destOrd="0" presId="urn:microsoft.com/office/officeart/2005/8/layout/hierarchy1"/>
    <dgm:cxn modelId="{93620579-5267-9A48-94A3-F7D224A4D05B}" type="presParOf" srcId="{C61186ED-DF64-1043-AB2D-60F19222F65B}" destId="{BF9B41F3-EAD8-BF4B-8D48-2DD8F9821EA5}" srcOrd="1" destOrd="0" presId="urn:microsoft.com/office/officeart/2005/8/layout/hierarchy1"/>
    <dgm:cxn modelId="{B5821E11-5AE3-1C44-957D-8293EE2601FE}" type="presParOf" srcId="{BF9B41F3-EAD8-BF4B-8D48-2DD8F9821EA5}" destId="{FF0E8DC4-5817-4748-9A86-09417A2F3D10}" srcOrd="0" destOrd="0" presId="urn:microsoft.com/office/officeart/2005/8/layout/hierarchy1"/>
    <dgm:cxn modelId="{CF378395-7D45-5141-BB9B-FA0870DB5297}" type="presParOf" srcId="{FF0E8DC4-5817-4748-9A86-09417A2F3D10}" destId="{E11B6646-E2F1-7747-A294-36E9936E0568}" srcOrd="0" destOrd="0" presId="urn:microsoft.com/office/officeart/2005/8/layout/hierarchy1"/>
    <dgm:cxn modelId="{FD77E5C2-EEF7-094E-A48C-0901EEFE6572}" type="presParOf" srcId="{FF0E8DC4-5817-4748-9A86-09417A2F3D10}" destId="{C2E99B8A-7013-B84F-8825-A9C9E339BC8D}" srcOrd="1" destOrd="0" presId="urn:microsoft.com/office/officeart/2005/8/layout/hierarchy1"/>
    <dgm:cxn modelId="{2E8D45E2-43BB-1942-94C4-7229C5171BEC}" type="presParOf" srcId="{BF9B41F3-EAD8-BF4B-8D48-2DD8F9821EA5}" destId="{F250FFC0-90CD-F548-BEB5-19324AED3DCD}" srcOrd="1" destOrd="0" presId="urn:microsoft.com/office/officeart/2005/8/layout/hierarchy1"/>
    <dgm:cxn modelId="{06007D6A-A6D0-2F4A-8B08-72666B77B18F}" type="presParOf" srcId="{C61186ED-DF64-1043-AB2D-60F19222F65B}" destId="{2B045556-017C-BB49-806C-11D10F1A7E7A}" srcOrd="2" destOrd="0" presId="urn:microsoft.com/office/officeart/2005/8/layout/hierarchy1"/>
    <dgm:cxn modelId="{9E1F3E36-3CF7-F747-9D1A-707113137900}" type="presParOf" srcId="{2B045556-017C-BB49-806C-11D10F1A7E7A}" destId="{66E0CBA9-CA1D-294A-A7C0-1E5046456306}" srcOrd="0" destOrd="0" presId="urn:microsoft.com/office/officeart/2005/8/layout/hierarchy1"/>
    <dgm:cxn modelId="{C7386F9D-D62C-3248-846C-3583C18C06CB}" type="presParOf" srcId="{66E0CBA9-CA1D-294A-A7C0-1E5046456306}" destId="{89A042EF-67B9-1D40-9A00-5562F170736A}" srcOrd="0" destOrd="0" presId="urn:microsoft.com/office/officeart/2005/8/layout/hierarchy1"/>
    <dgm:cxn modelId="{561FC447-21B8-3141-974D-8FCBFDAD4993}" type="presParOf" srcId="{66E0CBA9-CA1D-294A-A7C0-1E5046456306}" destId="{999F599B-0578-2D4E-BE40-B6B0CFEF1D1A}" srcOrd="1" destOrd="0" presId="urn:microsoft.com/office/officeart/2005/8/layout/hierarchy1"/>
    <dgm:cxn modelId="{2AC30BAC-DFF1-5842-AF3A-EB120C931406}" type="presParOf" srcId="{2B045556-017C-BB49-806C-11D10F1A7E7A}" destId="{EB87BC3D-81D8-9947-B3D3-98A142545B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A4930-45BD-D945-A709-E407895929A8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BA47C-9916-D04B-B270-CD7B7AE833D5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Naziv dolazi od talijanske riječi </a:t>
          </a:r>
          <a:r>
            <a:rPr lang="hr-HR" sz="2200" i="1" kern="1200"/>
            <a:t>fresco </a:t>
          </a:r>
          <a:r>
            <a:rPr lang="hr-HR" sz="2200" kern="1200"/>
            <a:t>(svježe)</a:t>
          </a:r>
          <a:endParaRPr lang="en-US" sz="2200" kern="1200"/>
        </a:p>
      </dsp:txBody>
      <dsp:txXfrm>
        <a:off x="378614" y="886531"/>
        <a:ext cx="2810360" cy="1744948"/>
      </dsp:txXfrm>
    </dsp:sp>
    <dsp:sp modelId="{EF3D2B9F-EA29-554D-AA0C-3A046B5E19C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7CBDF-3B1B-C343-82A4-4673B6ED7CC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Tehnika slikanja u kojoj se pigmenti miješaju s vodom i nanose na vlažnu žbuku</a:t>
          </a:r>
          <a:endParaRPr lang="en-US" sz="2200" kern="1200"/>
        </a:p>
      </dsp:txBody>
      <dsp:txXfrm>
        <a:off x="3946203" y="886531"/>
        <a:ext cx="2810360" cy="1744948"/>
      </dsp:txXfrm>
    </dsp:sp>
    <dsp:sp modelId="{3BB3890D-32C7-2341-9FA9-F72985CFED4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5AA76-FD58-BB4E-A2DE-7C2F5F913181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Kemijskim procesom karbonizacije boja postaje dio zida, što osigurava dugovječnost</a:t>
          </a:r>
          <a:endParaRPr lang="en-US" sz="2200" kern="120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E93A-A377-C843-8C58-BB2957C7F892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A3F2E-EB5A-794A-9FC4-0FCEEAAE5F8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Freske su imale edukativnu ulogu</a:t>
          </a:r>
          <a:endParaRPr lang="en-US" sz="2200" kern="1200"/>
        </a:p>
      </dsp:txBody>
      <dsp:txXfrm>
        <a:off x="378614" y="886531"/>
        <a:ext cx="2810360" cy="1744948"/>
      </dsp:txXfrm>
    </dsp:sp>
    <dsp:sp modelId="{1EF3A0E6-1BFB-E545-974D-2A7C52557B7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0E137-F22D-7547-A1CE-DFB5B663148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Često  su prenosile vjerske pouke narodu koji je bio nepismen</a:t>
          </a:r>
          <a:endParaRPr lang="en-US" sz="2200" kern="1200"/>
        </a:p>
      </dsp:txBody>
      <dsp:txXfrm>
        <a:off x="3946203" y="886531"/>
        <a:ext cx="2810360" cy="1744948"/>
      </dsp:txXfrm>
    </dsp:sp>
    <dsp:sp modelId="{D913229D-5A79-534D-A502-5D8E045EB475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BB0FC-A52C-C643-B678-7AA9A4E62E3E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Na njima su prikazani simboli romaničkog, gotičkog i renesansnog stila</a:t>
          </a:r>
          <a:endParaRPr lang="en-US" sz="2200" kern="1200" dirty="0"/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7245-AB8E-ED4A-B597-F2B240990CF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E47F9-20FE-FD4F-BE66-CFFB4BDDDE05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Freske su u domovima bile pokazatelj bogatstva i političke moći vlasnika</a:t>
          </a:r>
          <a:endParaRPr lang="en-US" sz="2200" kern="1200"/>
        </a:p>
      </dsp:txBody>
      <dsp:txXfrm>
        <a:off x="378614" y="886531"/>
        <a:ext cx="2810360" cy="1744948"/>
      </dsp:txXfrm>
    </dsp:sp>
    <dsp:sp modelId="{E11B6646-E2F1-7747-A294-36E9936E0568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99B8A-7013-B84F-8825-A9C9E339BC8D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 javnim prostorima učvršćivale su rimsku kulturu i identitet</a:t>
          </a:r>
          <a:endParaRPr lang="en-US" sz="2200" kern="1200"/>
        </a:p>
      </dsp:txBody>
      <dsp:txXfrm>
        <a:off x="3946203" y="886531"/>
        <a:ext cx="2810360" cy="1744948"/>
      </dsp:txXfrm>
    </dsp:sp>
    <dsp:sp modelId="{89A042EF-67B9-1D40-9A00-5562F170736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F599B-0578-2D4E-BE40-B6B0CFEF1D1A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Bile su „prozori u svijet” – stvarale su dojam prostranosti zbog pejzaža i arhitektonske iluzije</a:t>
          </a:r>
          <a:endParaRPr lang="en-US" sz="22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681A8D-C0B4-ED75-D91D-0C43174A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741A1B-A233-E357-AA94-5A2B2DA65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F89EA9-73F2-2CB4-E958-1ACA6218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A98B5A-EF61-0AA2-DAFA-7356A2F5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915179-273A-0A7A-B338-EF6114EC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521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87CE6F-779B-A112-EA3D-75E224F9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F419C9E-FBBC-3655-14CF-79CF39B6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B152BC-B41F-E27F-1887-9C473B0A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FFC6EB-26A7-6062-341A-618AD78F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D96F00-4C9D-A542-C7FF-09E642F7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291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2B439AB-4DD3-B8A9-7C02-D59A86E3B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0B3885-060C-2D2E-6143-4CBB1CACA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4100B8-3AB7-98ED-ADD0-93ED69B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B25697-C7E2-13DB-5E65-B82B26AC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006FD1-8C41-336E-741F-8BA242AF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66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69BE9-0D7E-C710-9A56-76010504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DEA193-B64E-5B99-4DD3-A19C03660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303825-C689-92FD-5A2B-145D3B79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DC2417-F4E3-EDA9-B1B1-7749701F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EDA43F-DD12-E6AA-E8D7-774AF7C0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3B903-7087-FAFE-A182-7DA25A7F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1BBB14-023C-B979-2059-4F0CB274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C0F6FF-1C36-B423-9780-C824327D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B07A68-474B-34CB-CC8C-43A09F9E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E6A466-8A9F-0519-DFB4-A865D1C9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314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215FD-689C-4480-7198-8C0263C0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2079F8-F201-E655-16A8-52E941A38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CF330D9-8F7C-7C1F-4281-C32315B2F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C8BF68C-2C82-C80F-8BE6-A8BEF240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7DADEA-A482-F018-8B03-E5D4456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081CE9-360C-55BE-1DD2-EBB71AC6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930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C1C1A9-CF9E-7DEB-5993-F821F82A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BD4AD3-84EA-2841-E927-F8D9A0D2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62B6E3-B493-794F-0687-0E1D06DAE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2CEB7E1-F061-DFD8-836E-20D930F87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E464DC0-55CE-6C36-4F25-2F0E7AFC5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0C68DC-C546-F817-6029-111635F9D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6B54129-A0E8-BF49-E1D3-364C4D69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DABACE2-F28E-5D72-D6A8-8D2D14E3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107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1B605-62B0-CBDA-429F-0096ADFA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9EE4815-767C-CFF1-27FA-C62FF1EF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D3B361-EA64-2352-2476-82897B7E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A1D6598-E697-939D-F512-A55BFF43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868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77700C8-178F-64EC-8E4E-E97420F6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81128EB-40F3-3D3B-0D0D-E56D759B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CC0D9F-3D2E-00F3-DEA4-B6257C63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49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09D74A-EC42-8394-5F0F-8CAE7102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F59400-A93C-F9E1-2656-6B4629334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2DA722-FC88-D0C2-953A-802D9185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823FD7-ACF9-7C13-23C9-69AA7BF6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9B3E4E-09F2-7EC7-5604-D398C724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32053D-46F6-CA24-4FEB-57F0F365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382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1B730-8710-66AD-355F-712AC00F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29A36FD-4269-D375-6372-20B37FBDA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A57C58-8EAF-2833-B0F3-C81B72C8D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FC6499-B7CB-A28F-3D5E-13708F7B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24BC21-97C2-EED8-9BEA-D0C68C85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E3EFF2-8DE1-3056-F4A0-B8201F0A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239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C17571C-E862-D1D7-E179-CB5811ED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3F29FC-3CA5-E62C-4718-007D6362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39911D-765F-E7BE-8D3A-B0E74C018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78F2B-0D6D-324B-8676-32D60113D96B}" type="datetimeFigureOut">
              <a:rPr lang="sr-Latn-RS" smtClean="0"/>
              <a:t>11.5.2026.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E97DDB-2103-CC72-E027-9F60D9F89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258D7E-9DB3-A404-00E7-34BF408E0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10122D-2631-5646-AF52-2225D0B7D41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51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2C8A590-F588-C336-EF18-7971CD6615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 b="1599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3D1DA63-FD3E-8064-54FB-4CBFFC05A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Grandview" panose="020B0502040204020203" pitchFamily="34" charset="0"/>
              </a:rPr>
              <a:t>F</a:t>
            </a:r>
            <a:r>
              <a:rPr lang="hr-HR" sz="6600" dirty="0">
                <a:solidFill>
                  <a:srgbClr val="FFFFFF"/>
                </a:solidFill>
                <a:latin typeface="Grandview" panose="020B0502040204020203" pitchFamily="34" charset="0"/>
              </a:rPr>
              <a:t>RESKE</a:t>
            </a:r>
            <a:endParaRPr lang="en-US" sz="6600" dirty="0">
              <a:solidFill>
                <a:srgbClr val="FFFFFF"/>
              </a:solidFill>
              <a:latin typeface="Grandview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98F0A5-32DA-6653-C238-C868768A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Grandview Display" panose="020B0502040204020203" pitchFamily="34" charset="0"/>
              </a:rPr>
              <a:t>OD ANTIČKIH ZIDOVA DO URBANIH ULICA</a:t>
            </a:r>
            <a:endParaRPr lang="en-US" dirty="0">
              <a:solidFill>
                <a:srgbClr val="FFFFFF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C4EAB75-0DE1-8853-DA44-897999035397}"/>
              </a:ext>
            </a:extLst>
          </p:cNvPr>
          <p:cNvSpPr txBox="1"/>
          <p:nvPr/>
        </p:nvSpPr>
        <p:spPr>
          <a:xfrm>
            <a:off x="367613" y="6153665"/>
            <a:ext cx="374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hr-HR" dirty="0">
                <a:latin typeface="Grandview Display" panose="020B0502040204020203" pitchFamily="34" charset="0"/>
              </a:rPr>
              <a:t>Izradile: Anđela </a:t>
            </a:r>
            <a:r>
              <a:rPr lang="hr-HR" dirty="0" err="1">
                <a:latin typeface="Grandview Display" panose="020B0502040204020203" pitchFamily="34" charset="0"/>
              </a:rPr>
              <a:t>Bjeliš</a:t>
            </a:r>
            <a:r>
              <a:rPr lang="hr-HR" dirty="0">
                <a:latin typeface="Grandview Display" panose="020B0502040204020203" pitchFamily="34" charset="0"/>
              </a:rPr>
              <a:t> i Ena </a:t>
            </a:r>
            <a:r>
              <a:rPr lang="hr-HR" dirty="0" err="1">
                <a:latin typeface="Grandview Display" panose="020B0502040204020203" pitchFamily="34" charset="0"/>
              </a:rPr>
              <a:t>Gutić</a:t>
            </a:r>
            <a:endParaRPr lang="sr-Latn-RS" dirty="0">
              <a:latin typeface="Grandview Display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85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55A9AC-FA31-D269-77D7-43AC1579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>
                <a:latin typeface="Grandview" panose="020B0502040204020203" pitchFamily="34" charset="0"/>
              </a:rPr>
              <a:t>ŠTO SU ZAPRAVO FESKE?</a:t>
            </a:r>
            <a:endParaRPr lang="sr-Latn-RS" sz="4800">
              <a:latin typeface="Grandview" panose="020B050204020402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0C2DF52-2B4B-0BA6-AE30-68E82B02C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9752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2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9319D7-22F1-08F9-7960-CCBEFB7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hr-HR" sz="4000" dirty="0">
                <a:latin typeface="Grandview" panose="020B0502040204020203" pitchFamily="34" charset="0"/>
              </a:rPr>
              <a:t>OD ANTIKE DO RENESANSE</a:t>
            </a:r>
            <a:endParaRPr lang="sr-Latn-RS" sz="4000" dirty="0">
              <a:latin typeface="Grandview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7356983-3067-DD9E-18D4-D5E008E28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0" y="1053729"/>
            <a:ext cx="3876165" cy="431884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8DB2BD-AA61-FC6F-9A82-B9FCF8E7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hr-HR" sz="2400" dirty="0"/>
              <a:t>Korijeni </a:t>
            </a:r>
            <a:r>
              <a:rPr lang="hr-HR" sz="2400" dirty="0" err="1"/>
              <a:t>freski</a:t>
            </a:r>
            <a:r>
              <a:rPr lang="hr-HR" sz="2400" dirty="0"/>
              <a:t> sežu sve do minojske civilizacije i antičkih Pompeja</a:t>
            </a:r>
          </a:p>
          <a:p>
            <a:r>
              <a:rPr lang="hr-HR" sz="2400" dirty="0"/>
              <a:t>Zlatno doba doživljavaju u Italiji u razdoblju od 14.st. do 16.st.</a:t>
            </a:r>
          </a:p>
          <a:p>
            <a:r>
              <a:rPr lang="hr-HR" sz="2400" dirty="0"/>
              <a:t>Veliki majstori poput Michelangela, </a:t>
            </a:r>
            <a:r>
              <a:rPr lang="hr-HR" sz="2400" dirty="0" err="1"/>
              <a:t>Raffaella</a:t>
            </a:r>
            <a:r>
              <a:rPr lang="hr-HR" sz="2400" dirty="0"/>
              <a:t> i </a:t>
            </a:r>
            <a:r>
              <a:rPr lang="hr-HR" sz="2400" dirty="0" err="1"/>
              <a:t>Giotta</a:t>
            </a:r>
            <a:r>
              <a:rPr lang="hr-HR" sz="2400" dirty="0"/>
              <a:t> koristili su freske za dekoraciju velebnih prostora</a:t>
            </a:r>
            <a:endParaRPr lang="sr-Latn-RS" sz="2400" dirty="0"/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6962554-8425-6533-54AF-304CB3B9327E}"/>
              </a:ext>
            </a:extLst>
          </p:cNvPr>
          <p:cNvSpPr txBox="1"/>
          <p:nvPr/>
        </p:nvSpPr>
        <p:spPr>
          <a:xfrm>
            <a:off x="979516" y="5424617"/>
            <a:ext cx="414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1600" dirty="0"/>
              <a:t>Michelangelo Buonarroti, </a:t>
            </a:r>
            <a:r>
              <a:rPr lang="hr-HR" sz="1600" i="1" dirty="0"/>
              <a:t>Posljednji sud,</a:t>
            </a:r>
            <a:r>
              <a:rPr lang="hr-HR" sz="1600" dirty="0"/>
              <a:t> 1536. – 1541., freska, 1470 × 1360 cm, Sikstinska kapela, Vatikan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240876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971C70-ED32-D1E2-596B-4311A8E48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r="17826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4B20BA-E2C5-779C-DF2B-439906B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3" y="414552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>
                <a:latin typeface="Grandview" panose="020B0502040204020203" pitchFamily="34" charset="0"/>
              </a:rPr>
              <a:t>FRESKE U HRVATSKOJ</a:t>
            </a:r>
            <a:endParaRPr lang="sr-Latn-RS" sz="4000">
              <a:latin typeface="Grandview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564481-28E6-D201-60B1-6B01A87E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0" y="2314464"/>
            <a:ext cx="3822189" cy="3742762"/>
          </a:xfrm>
        </p:spPr>
        <p:txBody>
          <a:bodyPr>
            <a:normAutofit/>
          </a:bodyPr>
          <a:lstStyle/>
          <a:p>
            <a:r>
              <a:rPr lang="hr-HR" sz="2400" dirty="0"/>
              <a:t>Vrhunac</a:t>
            </a:r>
            <a:r>
              <a:rPr lang="hr-HR" sz="2000" dirty="0"/>
              <a:t> </a:t>
            </a:r>
            <a:r>
              <a:rPr lang="hr-HR" sz="2400" dirty="0"/>
              <a:t>srednjovjekovne umjetnosti </a:t>
            </a:r>
          </a:p>
          <a:p>
            <a:r>
              <a:rPr lang="hr-HR" sz="2400" dirty="0"/>
              <a:t>Najveći broj fresaka nalazi se u Istri ( više od 140 lokaliteta) zahvaljujući izolaciji malih crkvi</a:t>
            </a:r>
          </a:p>
          <a:p>
            <a:r>
              <a:rPr lang="hr-HR" sz="2400" dirty="0"/>
              <a:t>Pronađene su još i u Pazinu, </a:t>
            </a:r>
            <a:r>
              <a:rPr lang="hr-HR" sz="2400" dirty="0" err="1"/>
              <a:t>Svetinčenatu</a:t>
            </a:r>
            <a:r>
              <a:rPr lang="hr-HR" sz="2400" dirty="0"/>
              <a:t>, Stonu i Zadru</a:t>
            </a:r>
          </a:p>
          <a:p>
            <a:endParaRPr lang="hr-HR" sz="2400" dirty="0"/>
          </a:p>
          <a:p>
            <a:endParaRPr lang="hr-HR" sz="2000" dirty="0"/>
          </a:p>
          <a:p>
            <a:endParaRPr lang="sr-Latn-RS" sz="20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24F7819-49F3-8732-F4AF-FAC527A9DE34}"/>
              </a:ext>
            </a:extLst>
          </p:cNvPr>
          <p:cNvSpPr txBox="1"/>
          <p:nvPr/>
        </p:nvSpPr>
        <p:spPr>
          <a:xfrm>
            <a:off x="222367" y="6182719"/>
            <a:ext cx="444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1600" dirty="0"/>
              <a:t>Vincent iz </a:t>
            </a:r>
            <a:r>
              <a:rPr lang="hr-HR" sz="1600" dirty="0" err="1"/>
              <a:t>Kastva</a:t>
            </a:r>
            <a:r>
              <a:rPr lang="hr-HR" sz="1600" dirty="0"/>
              <a:t>, </a:t>
            </a:r>
            <a:r>
              <a:rPr lang="hr-HR" sz="1600" i="1" dirty="0"/>
              <a:t>Ples mrtvaca</a:t>
            </a:r>
            <a:r>
              <a:rPr lang="hr-HR" sz="1600" dirty="0"/>
              <a:t>, 1474., freska, crkva sv. Marije na </a:t>
            </a:r>
            <a:r>
              <a:rPr lang="hr-HR" sz="1600" dirty="0" err="1"/>
              <a:t>Škrilinah</a:t>
            </a:r>
            <a:r>
              <a:rPr lang="hr-HR" sz="1600" dirty="0"/>
              <a:t> kod </a:t>
            </a:r>
            <a:r>
              <a:rPr lang="hr-HR" sz="1600" dirty="0" err="1"/>
              <a:t>Berama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216817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501F77-4CCF-1830-204C-757FE692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>
                <a:latin typeface="Grandview" panose="020B0502040204020203" pitchFamily="34" charset="0"/>
              </a:rPr>
              <a:t>FUNKCIJA FRESAKA U PROŠLOSTI</a:t>
            </a:r>
            <a:endParaRPr lang="sr-Latn-RS" sz="4800">
              <a:latin typeface="Grandview" panose="020B050204020402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BA3EB23-012D-69EA-236A-C236991C6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5570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99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0C3801A-FF44-7D5A-FECB-CF29AA151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0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613427-B2D2-7879-3476-5F9EC7BE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>
                <a:latin typeface="Grandview" panose="020B0502040204020203" pitchFamily="34" charset="0"/>
              </a:rPr>
              <a:t>RIMSKI SJAJ U NARONI</a:t>
            </a:r>
            <a:endParaRPr lang="sr-Latn-RS" sz="4000">
              <a:latin typeface="Grandview" panose="020B05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8FCC0-63D2-DFEE-019B-31070FC4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193244"/>
            <a:ext cx="3822189" cy="3742762"/>
          </a:xfrm>
        </p:spPr>
        <p:txBody>
          <a:bodyPr>
            <a:normAutofit/>
          </a:bodyPr>
          <a:lstStyle/>
          <a:p>
            <a:r>
              <a:rPr lang="hr-HR" sz="2400" dirty="0"/>
              <a:t>Freske su u </a:t>
            </a:r>
            <a:r>
              <a:rPr lang="hr-HR" sz="2400" dirty="0" err="1"/>
              <a:t>Naroni</a:t>
            </a:r>
            <a:r>
              <a:rPr lang="hr-HR" sz="2400" dirty="0"/>
              <a:t> krasile </a:t>
            </a:r>
            <a:r>
              <a:rPr lang="hr-HR" sz="2400" dirty="0" err="1"/>
              <a:t>Augustem</a:t>
            </a:r>
            <a:r>
              <a:rPr lang="hr-HR" sz="2400" dirty="0"/>
              <a:t> i luksuzne vile</a:t>
            </a:r>
          </a:p>
          <a:p>
            <a:r>
              <a:rPr lang="hr-HR" sz="2400" dirty="0"/>
              <a:t>Izrađene su tehnikom </a:t>
            </a:r>
            <a:r>
              <a:rPr lang="hr-HR" sz="2400" dirty="0" err="1"/>
              <a:t>buon</a:t>
            </a:r>
            <a:r>
              <a:rPr lang="hr-HR" sz="2400" dirty="0"/>
              <a:t> </a:t>
            </a:r>
            <a:r>
              <a:rPr lang="hr-HR" sz="2400" dirty="0" err="1"/>
              <a:t>fresco</a:t>
            </a:r>
            <a:r>
              <a:rPr lang="hr-HR" sz="2400" dirty="0"/>
              <a:t> pa su pigmenti očuvani </a:t>
            </a:r>
            <a:r>
              <a:rPr lang="hr-HR" sz="2400" dirty="0" err="1"/>
              <a:t>unatocč</a:t>
            </a:r>
            <a:r>
              <a:rPr lang="hr-HR" sz="2400" dirty="0"/>
              <a:t> vlazi u dolini Neretve</a:t>
            </a:r>
          </a:p>
          <a:p>
            <a:r>
              <a:rPr lang="hr-HR" sz="2400" dirty="0"/>
              <a:t>Najčešći motivi na freskama bili su imitacije mramora, geometrijski oblici te biljne </a:t>
            </a:r>
            <a:r>
              <a:rPr lang="hr-HR" sz="2400" dirty="0" err="1"/>
              <a:t>grilande</a:t>
            </a:r>
            <a:r>
              <a:rPr lang="hr-HR" sz="2400" dirty="0"/>
              <a:t> </a:t>
            </a:r>
            <a:endParaRPr lang="sr-Latn-RS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8418AC6-AD03-F0B6-0B8A-98CD27CAADE5}"/>
              </a:ext>
            </a:extLst>
          </p:cNvPr>
          <p:cNvSpPr txBox="1"/>
          <p:nvPr/>
        </p:nvSpPr>
        <p:spPr>
          <a:xfrm>
            <a:off x="182260" y="6382265"/>
            <a:ext cx="401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>
                <a:solidFill>
                  <a:schemeClr val="bg1"/>
                </a:solidFill>
              </a:rPr>
              <a:t>Slika</a:t>
            </a:r>
            <a:r>
              <a:rPr lang="hr-HR" dirty="0"/>
              <a:t> </a:t>
            </a:r>
            <a:r>
              <a:rPr lang="hr-HR" dirty="0">
                <a:solidFill>
                  <a:schemeClr val="bg1"/>
                </a:solidFill>
              </a:rPr>
              <a:t>slikana tijekom posjeta muzeju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2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7FC593C-7C6E-D37E-1FDD-75CCBC46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>
                <a:latin typeface="Grandview" panose="020B0502040204020203" pitchFamily="34" charset="0"/>
              </a:rPr>
              <a:t>FRESKA KAO POKAZATELJ MOĆI</a:t>
            </a:r>
            <a:endParaRPr lang="sr-Latn-RS" sz="4800">
              <a:latin typeface="Grandview" panose="020B050204020402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EB3D682-4781-67ED-3398-C9516A20D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7025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2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97422C-89D0-5B44-5B16-3FB34256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53" y="371031"/>
            <a:ext cx="3443514" cy="1616203"/>
          </a:xfrm>
        </p:spPr>
        <p:txBody>
          <a:bodyPr anchor="b">
            <a:normAutofit/>
          </a:bodyPr>
          <a:lstStyle/>
          <a:p>
            <a:r>
              <a:rPr lang="hr-HR" sz="3600" dirty="0">
                <a:latin typeface="Grandview" panose="020B0502040204020203" pitchFamily="34" charset="0"/>
              </a:rPr>
              <a:t>OD FRESKE DO MURALA</a:t>
            </a:r>
            <a:endParaRPr lang="sr-Latn-RS" sz="3600" dirty="0">
              <a:latin typeface="Grandview" panose="020B0502040204020203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169A9B-837F-E141-D41B-C7FD017D4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9" b="1"/>
          <a:stretch>
            <a:fillRect/>
          </a:stretch>
        </p:blipFill>
        <p:spPr>
          <a:xfrm>
            <a:off x="787114" y="922506"/>
            <a:ext cx="6449549" cy="494234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D4A73C-90D2-3DEF-C94A-BB59253BB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53" y="2162113"/>
            <a:ext cx="4254941" cy="4404842"/>
          </a:xfrm>
        </p:spPr>
        <p:txBody>
          <a:bodyPr anchor="t">
            <a:noAutofit/>
          </a:bodyPr>
          <a:lstStyle/>
          <a:p>
            <a:r>
              <a:rPr lang="hr-HR" sz="2400" dirty="0"/>
              <a:t>U rimsko doba freske su bile dio privatnog života i sakralnih objekata</a:t>
            </a:r>
          </a:p>
          <a:p>
            <a:r>
              <a:rPr lang="hr-HR" sz="2400" dirty="0"/>
              <a:t>Danas su ih zamijenili </a:t>
            </a:r>
            <a:r>
              <a:rPr lang="hr-HR" sz="2400" dirty="0" err="1"/>
              <a:t>murali</a:t>
            </a:r>
            <a:endParaRPr lang="hr-HR" sz="2400" dirty="0"/>
          </a:p>
          <a:p>
            <a:r>
              <a:rPr lang="hr-HR" sz="2400" dirty="0"/>
              <a:t>Za razliku od </a:t>
            </a:r>
            <a:r>
              <a:rPr lang="hr-HR" sz="2400" dirty="0" err="1"/>
              <a:t>freski</a:t>
            </a:r>
            <a:r>
              <a:rPr lang="hr-HR" sz="2400" dirty="0"/>
              <a:t>, oni krase ulice i regeneriraju zapuštene kvartove</a:t>
            </a:r>
          </a:p>
          <a:p>
            <a:r>
              <a:rPr lang="hr-HR" sz="2400" dirty="0"/>
              <a:t>Poveznica im je zid kao medij za komunikaciju i ukrašavanje okoline</a:t>
            </a:r>
            <a:endParaRPr lang="sr-Latn-RS" sz="2400" dirty="0"/>
          </a:p>
        </p:txBody>
      </p:sp>
      <p:grpSp>
        <p:nvGrpSpPr>
          <p:cNvPr id="46" name="Group 3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34548914-869A-17D5-0B34-D5EB3D8BAB7C}"/>
              </a:ext>
            </a:extLst>
          </p:cNvPr>
          <p:cNvSpPr txBox="1"/>
          <p:nvPr/>
        </p:nvSpPr>
        <p:spPr>
          <a:xfrm>
            <a:off x="673443" y="5935494"/>
            <a:ext cx="636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1600" dirty="0"/>
              <a:t>Anđela </a:t>
            </a:r>
            <a:r>
              <a:rPr lang="hr-HR" sz="1600" dirty="0" err="1"/>
              <a:t>Bjeliš</a:t>
            </a:r>
            <a:r>
              <a:rPr lang="hr-HR" sz="1600" dirty="0"/>
              <a:t>, Usporedba antičke freske sa suvremenim </a:t>
            </a:r>
            <a:r>
              <a:rPr lang="hr-HR" sz="1600" dirty="0" err="1"/>
              <a:t>muralima</a:t>
            </a:r>
            <a:r>
              <a:rPr lang="hr-HR" sz="1600" dirty="0"/>
              <a:t>, digitalna ilustracija, 2026.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425047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20D903-0FA1-2300-7AC0-326A3F7F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ZAHVALJUJEMO NA PAŽNJI!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9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FRESKE</vt:lpstr>
      <vt:lpstr>ŠTO SU ZAPRAVO FESKE?</vt:lpstr>
      <vt:lpstr>OD ANTIKE DO RENESANSE</vt:lpstr>
      <vt:lpstr>FRESKE U HRVATSKOJ</vt:lpstr>
      <vt:lpstr>FUNKCIJA FRESAKA U PROŠLOSTI</vt:lpstr>
      <vt:lpstr>RIMSKI SJAJ U NARONI</vt:lpstr>
      <vt:lpstr>FRESKA KAO POKAZATELJ MOĆI</vt:lpstr>
      <vt:lpstr>OD FRESKE DO MURALA</vt:lpstr>
      <vt:lpstr>ZAHVALJUJEMO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Freske</dc:title>
  <dc:creator>andela.bjelis1@gmail.com</dc:creator>
  <cp:lastModifiedBy>andela.bjelis1@gmail.com</cp:lastModifiedBy>
  <cp:revision>11</cp:revision>
  <dcterms:created xsi:type="dcterms:W3CDTF">2026-05-08T18:23:51Z</dcterms:created>
  <dcterms:modified xsi:type="dcterms:W3CDTF">2026-05-11T14:15:45Z</dcterms:modified>
</cp:coreProperties>
</file>