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4" r:id="rId6"/>
    <p:sldId id="259" r:id="rId7"/>
    <p:sldId id="265" r:id="rId8"/>
    <p:sldId id="266" r:id="rId9"/>
    <p:sldId id="267" r:id="rId10"/>
    <p:sldId id="260" r:id="rId11"/>
    <p:sldId id="269" r:id="rId12"/>
    <p:sldId id="261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159C0-E3D6-846B-36AC-239D508548C8}" v="775" dt="2026-05-07T15:50:5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Krvavac" userId="S::marta.krvavac@skole.hr::2866d266-d2f7-46b0-82db-89c906b5d3cb" providerId="AD" clId="Web-{3ED159C0-E3D6-846B-36AC-239D508548C8}"/>
    <pc:docChg chg="addSld modSld">
      <pc:chgData name="Marta Krvavac" userId="S::marta.krvavac@skole.hr::2866d266-d2f7-46b0-82db-89c906b5d3cb" providerId="AD" clId="Web-{3ED159C0-E3D6-846B-36AC-239D508548C8}" dt="2026-05-07T15:50:52.558" v="781" actId="20577"/>
      <pc:docMkLst>
        <pc:docMk/>
      </pc:docMkLst>
      <pc:sldChg chg="modSp">
        <pc:chgData name="Marta Krvavac" userId="S::marta.krvavac@skole.hr::2866d266-d2f7-46b0-82db-89c906b5d3cb" providerId="AD" clId="Web-{3ED159C0-E3D6-846B-36AC-239D508548C8}" dt="2026-05-07T15:50:52.558" v="781" actId="20577"/>
        <pc:sldMkLst>
          <pc:docMk/>
          <pc:sldMk cId="3150932584" sldId="258"/>
        </pc:sldMkLst>
        <pc:spChg chg="mod">
          <ac:chgData name="Marta Krvavac" userId="S::marta.krvavac@skole.hr::2866d266-d2f7-46b0-82db-89c906b5d3cb" providerId="AD" clId="Web-{3ED159C0-E3D6-846B-36AC-239D508548C8}" dt="2026-05-07T15:50:52.558" v="781" actId="20577"/>
          <ac:spMkLst>
            <pc:docMk/>
            <pc:sldMk cId="3150932584" sldId="258"/>
            <ac:spMk id="3" creationId="{91C33CB9-B5A1-9C75-C7F8-3A2BF1A5C212}"/>
          </ac:spMkLst>
        </pc:spChg>
      </pc:sldChg>
      <pc:sldChg chg="addSp modSp new mod setBg">
        <pc:chgData name="Marta Krvavac" userId="S::marta.krvavac@skole.hr::2866d266-d2f7-46b0-82db-89c906b5d3cb" providerId="AD" clId="Web-{3ED159C0-E3D6-846B-36AC-239D508548C8}" dt="2026-05-07T15:18:30.787" v="166" actId="20577"/>
        <pc:sldMkLst>
          <pc:docMk/>
          <pc:sldMk cId="830617653" sldId="264"/>
        </pc:sldMkLst>
        <pc:spChg chg="mod">
          <ac:chgData name="Marta Krvavac" userId="S::marta.krvavac@skole.hr::2866d266-d2f7-46b0-82db-89c906b5d3cb" providerId="AD" clId="Web-{3ED159C0-E3D6-846B-36AC-239D508548C8}" dt="2026-05-07T15:17:39.395" v="151"/>
          <ac:spMkLst>
            <pc:docMk/>
            <pc:sldMk cId="830617653" sldId="264"/>
            <ac:spMk id="2" creationId="{65D8A4CE-7757-F90C-5378-5FA6481E3246}"/>
          </ac:spMkLst>
        </pc:spChg>
        <pc:spChg chg="mod">
          <ac:chgData name="Marta Krvavac" userId="S::marta.krvavac@skole.hr::2866d266-d2f7-46b0-82db-89c906b5d3cb" providerId="AD" clId="Web-{3ED159C0-E3D6-846B-36AC-239D508548C8}" dt="2026-05-07T15:18:30.787" v="166" actId="20577"/>
          <ac:spMkLst>
            <pc:docMk/>
            <pc:sldMk cId="830617653" sldId="264"/>
            <ac:spMk id="3" creationId="{7B276FC2-47FA-28AE-FA5D-A961B3D72019}"/>
          </ac:spMkLst>
        </pc:spChg>
        <pc:spChg chg="add">
          <ac:chgData name="Marta Krvavac" userId="S::marta.krvavac@skole.hr::2866d266-d2f7-46b0-82db-89c906b5d3cb" providerId="AD" clId="Web-{3ED159C0-E3D6-846B-36AC-239D508548C8}" dt="2026-05-07T15:17:39.395" v="151"/>
          <ac:spMkLst>
            <pc:docMk/>
            <pc:sldMk cId="830617653" sldId="264"/>
            <ac:spMk id="10" creationId="{45D37F4E-DDB4-456B-97E0-9937730A039F}"/>
          </ac:spMkLst>
        </pc:spChg>
        <pc:spChg chg="add">
          <ac:chgData name="Marta Krvavac" userId="S::marta.krvavac@skole.hr::2866d266-d2f7-46b0-82db-89c906b5d3cb" providerId="AD" clId="Web-{3ED159C0-E3D6-846B-36AC-239D508548C8}" dt="2026-05-07T15:17:39.395" v="151"/>
          <ac:spMkLst>
            <pc:docMk/>
            <pc:sldMk cId="830617653" sldId="264"/>
            <ac:spMk id="12" creationId="{B2DD41CD-8F47-4F56-AD12-4E2FF7696987}"/>
          </ac:spMkLst>
        </pc:spChg>
        <pc:picChg chg="add">
          <ac:chgData name="Marta Krvavac" userId="S::marta.krvavac@skole.hr::2866d266-d2f7-46b0-82db-89c906b5d3cb" providerId="AD" clId="Web-{3ED159C0-E3D6-846B-36AC-239D508548C8}" dt="2026-05-07T15:17:34.629" v="150"/>
          <ac:picMkLst>
            <pc:docMk/>
            <pc:sldMk cId="830617653" sldId="264"/>
            <ac:picMk id="5" creationId="{38CBC16F-565E-52CD-AF3A-D7619F56933F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23:20.762" v="274" actId="20577"/>
        <pc:sldMkLst>
          <pc:docMk/>
          <pc:sldMk cId="1012202006" sldId="265"/>
        </pc:sldMkLst>
        <pc:spChg chg="mod">
          <ac:chgData name="Marta Krvavac" userId="S::marta.krvavac@skole.hr::2866d266-d2f7-46b0-82db-89c906b5d3cb" providerId="AD" clId="Web-{3ED159C0-E3D6-846B-36AC-239D508548C8}" dt="2026-05-07T15:23:13.340" v="273"/>
          <ac:spMkLst>
            <pc:docMk/>
            <pc:sldMk cId="1012202006" sldId="265"/>
            <ac:spMk id="2" creationId="{435EB8BE-15EC-6C7E-50D6-A4C678579BE9}"/>
          </ac:spMkLst>
        </pc:spChg>
        <pc:spChg chg="mod">
          <ac:chgData name="Marta Krvavac" userId="S::marta.krvavac@skole.hr::2866d266-d2f7-46b0-82db-89c906b5d3cb" providerId="AD" clId="Web-{3ED159C0-E3D6-846B-36AC-239D508548C8}" dt="2026-05-07T15:23:20.762" v="274" actId="20577"/>
          <ac:spMkLst>
            <pc:docMk/>
            <pc:sldMk cId="1012202006" sldId="265"/>
            <ac:spMk id="3" creationId="{8352B44E-C4DF-157D-85D7-8000E9CEFD2F}"/>
          </ac:spMkLst>
        </pc:spChg>
        <pc:spChg chg="add">
          <ac:chgData name="Marta Krvavac" userId="S::marta.krvavac@skole.hr::2866d266-d2f7-46b0-82db-89c906b5d3cb" providerId="AD" clId="Web-{3ED159C0-E3D6-846B-36AC-239D508548C8}" dt="2026-05-07T15:23:13.340" v="273"/>
          <ac:spMkLst>
            <pc:docMk/>
            <pc:sldMk cId="1012202006" sldId="265"/>
            <ac:spMk id="10" creationId="{45D37F4E-DDB4-456B-97E0-9937730A039F}"/>
          </ac:spMkLst>
        </pc:spChg>
        <pc:spChg chg="add">
          <ac:chgData name="Marta Krvavac" userId="S::marta.krvavac@skole.hr::2866d266-d2f7-46b0-82db-89c906b5d3cb" providerId="AD" clId="Web-{3ED159C0-E3D6-846B-36AC-239D508548C8}" dt="2026-05-07T15:23:13.340" v="273"/>
          <ac:spMkLst>
            <pc:docMk/>
            <pc:sldMk cId="1012202006" sldId="265"/>
            <ac:spMk id="12" creationId="{B2DD41CD-8F47-4F56-AD12-4E2FF7696987}"/>
          </ac:spMkLst>
        </pc:spChg>
        <pc:picChg chg="add mod">
          <ac:chgData name="Marta Krvavac" userId="S::marta.krvavac@skole.hr::2866d266-d2f7-46b0-82db-89c906b5d3cb" providerId="AD" clId="Web-{3ED159C0-E3D6-846B-36AC-239D508548C8}" dt="2026-05-07T15:23:13.340" v="273"/>
          <ac:picMkLst>
            <pc:docMk/>
            <pc:sldMk cId="1012202006" sldId="265"/>
            <ac:picMk id="5" creationId="{480266DD-8AD9-09D9-74EB-EDEF63B2EB6F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33:37.857" v="493" actId="1076"/>
        <pc:sldMkLst>
          <pc:docMk/>
          <pc:sldMk cId="1088873956" sldId="266"/>
        </pc:sldMkLst>
        <pc:spChg chg="mod">
          <ac:chgData name="Marta Krvavac" userId="S::marta.krvavac@skole.hr::2866d266-d2f7-46b0-82db-89c906b5d3cb" providerId="AD" clId="Web-{3ED159C0-E3D6-846B-36AC-239D508548C8}" dt="2026-05-07T15:33:37.857" v="493" actId="1076"/>
          <ac:spMkLst>
            <pc:docMk/>
            <pc:sldMk cId="1088873956" sldId="266"/>
            <ac:spMk id="2" creationId="{2434C5CB-DC3A-882F-5B47-53345E428732}"/>
          </ac:spMkLst>
        </pc:spChg>
        <pc:spChg chg="mod">
          <ac:chgData name="Marta Krvavac" userId="S::marta.krvavac@skole.hr::2866d266-d2f7-46b0-82db-89c906b5d3cb" providerId="AD" clId="Web-{3ED159C0-E3D6-846B-36AC-239D508548C8}" dt="2026-05-07T15:33:31.232" v="491" actId="14100"/>
          <ac:spMkLst>
            <pc:docMk/>
            <pc:sldMk cId="1088873956" sldId="266"/>
            <ac:spMk id="3" creationId="{4DE1789A-73FB-0B1C-E4B1-BB5043606EDB}"/>
          </ac:spMkLst>
        </pc:spChg>
        <pc:spChg chg="add">
          <ac:chgData name="Marta Krvavac" userId="S::marta.krvavac@skole.hr::2866d266-d2f7-46b0-82db-89c906b5d3cb" providerId="AD" clId="Web-{3ED159C0-E3D6-846B-36AC-239D508548C8}" dt="2026-05-07T15:33:09.216" v="487"/>
          <ac:spMkLst>
            <pc:docMk/>
            <pc:sldMk cId="1088873956" sldId="266"/>
            <ac:spMk id="10" creationId="{F13C74B1-5B17-4795-BED0-7140497B445A}"/>
          </ac:spMkLst>
        </pc:spChg>
        <pc:spChg chg="add">
          <ac:chgData name="Marta Krvavac" userId="S::marta.krvavac@skole.hr::2866d266-d2f7-46b0-82db-89c906b5d3cb" providerId="AD" clId="Web-{3ED159C0-E3D6-846B-36AC-239D508548C8}" dt="2026-05-07T15:33:09.216" v="487"/>
          <ac:spMkLst>
            <pc:docMk/>
            <pc:sldMk cId="1088873956" sldId="266"/>
            <ac:spMk id="12" creationId="{D4974D33-8DC5-464E-8C6D-BE58F0669C17}"/>
          </ac:spMkLst>
        </pc:spChg>
        <pc:picChg chg="add mod">
          <ac:chgData name="Marta Krvavac" userId="S::marta.krvavac@skole.hr::2866d266-d2f7-46b0-82db-89c906b5d3cb" providerId="AD" clId="Web-{3ED159C0-E3D6-846B-36AC-239D508548C8}" dt="2026-05-07T15:33:33.342" v="492" actId="1076"/>
          <ac:picMkLst>
            <pc:docMk/>
            <pc:sldMk cId="1088873956" sldId="266"/>
            <ac:picMk id="5" creationId="{F9A8755D-2194-A8A7-A96F-FF3F8D04C83B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25:41.404" v="352" actId="20577"/>
        <pc:sldMkLst>
          <pc:docMk/>
          <pc:sldMk cId="2992755995" sldId="267"/>
        </pc:sldMkLst>
        <pc:spChg chg="mod">
          <ac:chgData name="Marta Krvavac" userId="S::marta.krvavac@skole.hr::2866d266-d2f7-46b0-82db-89c906b5d3cb" providerId="AD" clId="Web-{3ED159C0-E3D6-846B-36AC-239D508548C8}" dt="2026-05-07T15:25:33.607" v="351"/>
          <ac:spMkLst>
            <pc:docMk/>
            <pc:sldMk cId="2992755995" sldId="267"/>
            <ac:spMk id="2" creationId="{63B57DF0-11B9-D3DC-EC1C-BB528DFFD567}"/>
          </ac:spMkLst>
        </pc:spChg>
        <pc:spChg chg="mod">
          <ac:chgData name="Marta Krvavac" userId="S::marta.krvavac@skole.hr::2866d266-d2f7-46b0-82db-89c906b5d3cb" providerId="AD" clId="Web-{3ED159C0-E3D6-846B-36AC-239D508548C8}" dt="2026-05-07T15:25:41.404" v="352" actId="20577"/>
          <ac:spMkLst>
            <pc:docMk/>
            <pc:sldMk cId="2992755995" sldId="267"/>
            <ac:spMk id="3" creationId="{2AB7EC51-DA3B-FB71-A923-FF305766CBD9}"/>
          </ac:spMkLst>
        </pc:spChg>
        <pc:spChg chg="add">
          <ac:chgData name="Marta Krvavac" userId="S::marta.krvavac@skole.hr::2866d266-d2f7-46b0-82db-89c906b5d3cb" providerId="AD" clId="Web-{3ED159C0-E3D6-846B-36AC-239D508548C8}" dt="2026-05-07T15:25:33.607" v="351"/>
          <ac:spMkLst>
            <pc:docMk/>
            <pc:sldMk cId="2992755995" sldId="267"/>
            <ac:spMk id="10" creationId="{45D37F4E-DDB4-456B-97E0-9937730A039F}"/>
          </ac:spMkLst>
        </pc:spChg>
        <pc:spChg chg="add">
          <ac:chgData name="Marta Krvavac" userId="S::marta.krvavac@skole.hr::2866d266-d2f7-46b0-82db-89c906b5d3cb" providerId="AD" clId="Web-{3ED159C0-E3D6-846B-36AC-239D508548C8}" dt="2026-05-07T15:25:33.607" v="351"/>
          <ac:spMkLst>
            <pc:docMk/>
            <pc:sldMk cId="2992755995" sldId="267"/>
            <ac:spMk id="12" creationId="{B2DD41CD-8F47-4F56-AD12-4E2FF7696987}"/>
          </ac:spMkLst>
        </pc:spChg>
        <pc:picChg chg="add mod">
          <ac:chgData name="Marta Krvavac" userId="S::marta.krvavac@skole.hr::2866d266-d2f7-46b0-82db-89c906b5d3cb" providerId="AD" clId="Web-{3ED159C0-E3D6-846B-36AC-239D508548C8}" dt="2026-05-07T15:25:33.607" v="351"/>
          <ac:picMkLst>
            <pc:docMk/>
            <pc:sldMk cId="2992755995" sldId="267"/>
            <ac:picMk id="5" creationId="{BE992945-9F0D-B5A4-446F-B594B94A8DB9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48:46.786" v="775" actId="1076"/>
        <pc:sldMkLst>
          <pc:docMk/>
          <pc:sldMk cId="1570822143" sldId="268"/>
        </pc:sldMkLst>
        <pc:spChg chg="mod">
          <ac:chgData name="Marta Krvavac" userId="S::marta.krvavac@skole.hr::2866d266-d2f7-46b0-82db-89c906b5d3cb" providerId="AD" clId="Web-{3ED159C0-E3D6-846B-36AC-239D508548C8}" dt="2026-05-07T15:48:09.987" v="768"/>
          <ac:spMkLst>
            <pc:docMk/>
            <pc:sldMk cId="1570822143" sldId="268"/>
            <ac:spMk id="2" creationId="{E074657E-4187-6666-7A8F-AF748A819A83}"/>
          </ac:spMkLst>
        </pc:spChg>
        <pc:spChg chg="mod">
          <ac:chgData name="Marta Krvavac" userId="S::marta.krvavac@skole.hr::2866d266-d2f7-46b0-82db-89c906b5d3cb" providerId="AD" clId="Web-{3ED159C0-E3D6-846B-36AC-239D508548C8}" dt="2026-05-07T15:48:42.880" v="774" actId="14100"/>
          <ac:spMkLst>
            <pc:docMk/>
            <pc:sldMk cId="1570822143" sldId="268"/>
            <ac:spMk id="3" creationId="{96083035-4C45-DFFE-16BB-02125480D606}"/>
          </ac:spMkLst>
        </pc:spChg>
        <pc:spChg chg="add">
          <ac:chgData name="Marta Krvavac" userId="S::marta.krvavac@skole.hr::2866d266-d2f7-46b0-82db-89c906b5d3cb" providerId="AD" clId="Web-{3ED159C0-E3D6-846B-36AC-239D508548C8}" dt="2026-05-07T15:48:09.987" v="768"/>
          <ac:spMkLst>
            <pc:docMk/>
            <pc:sldMk cId="1570822143" sldId="268"/>
            <ac:spMk id="10" creationId="{F13C74B1-5B17-4795-BED0-7140497B445A}"/>
          </ac:spMkLst>
        </pc:spChg>
        <pc:spChg chg="add">
          <ac:chgData name="Marta Krvavac" userId="S::marta.krvavac@skole.hr::2866d266-d2f7-46b0-82db-89c906b5d3cb" providerId="AD" clId="Web-{3ED159C0-E3D6-846B-36AC-239D508548C8}" dt="2026-05-07T15:48:09.987" v="768"/>
          <ac:spMkLst>
            <pc:docMk/>
            <pc:sldMk cId="1570822143" sldId="268"/>
            <ac:spMk id="12" creationId="{D4974D33-8DC5-464E-8C6D-BE58F0669C17}"/>
          </ac:spMkLst>
        </pc:spChg>
        <pc:picChg chg="add mod">
          <ac:chgData name="Marta Krvavac" userId="S::marta.krvavac@skole.hr::2866d266-d2f7-46b0-82db-89c906b5d3cb" providerId="AD" clId="Web-{3ED159C0-E3D6-846B-36AC-239D508548C8}" dt="2026-05-07T15:48:46.786" v="775" actId="1076"/>
          <ac:picMkLst>
            <pc:docMk/>
            <pc:sldMk cId="1570822143" sldId="268"/>
            <ac:picMk id="5" creationId="{5C1C083F-B948-04BB-2E3B-7C3F1345292B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40:31.883" v="702" actId="1076"/>
        <pc:sldMkLst>
          <pc:docMk/>
          <pc:sldMk cId="1048143441" sldId="269"/>
        </pc:sldMkLst>
        <pc:spChg chg="mod">
          <ac:chgData name="Marta Krvavac" userId="S::marta.krvavac@skole.hr::2866d266-d2f7-46b0-82db-89c906b5d3cb" providerId="AD" clId="Web-{3ED159C0-E3D6-846B-36AC-239D508548C8}" dt="2026-05-07T15:40:12.289" v="698"/>
          <ac:spMkLst>
            <pc:docMk/>
            <pc:sldMk cId="1048143441" sldId="269"/>
            <ac:spMk id="2" creationId="{152B2228-5B48-5EA0-1BB6-593F52BE83E8}"/>
          </ac:spMkLst>
        </pc:spChg>
        <pc:spChg chg="mod">
          <ac:chgData name="Marta Krvavac" userId="S::marta.krvavac@skole.hr::2866d266-d2f7-46b0-82db-89c906b5d3cb" providerId="AD" clId="Web-{3ED159C0-E3D6-846B-36AC-239D508548C8}" dt="2026-05-07T15:40:31.883" v="702" actId="1076"/>
          <ac:spMkLst>
            <pc:docMk/>
            <pc:sldMk cId="1048143441" sldId="269"/>
            <ac:spMk id="3" creationId="{854EF496-6635-46CF-E217-22F6C1C75D0A}"/>
          </ac:spMkLst>
        </pc:spChg>
        <pc:spChg chg="add">
          <ac:chgData name="Marta Krvavac" userId="S::marta.krvavac@skole.hr::2866d266-d2f7-46b0-82db-89c906b5d3cb" providerId="AD" clId="Web-{3ED159C0-E3D6-846B-36AC-239D508548C8}" dt="2026-05-07T15:40:12.289" v="698"/>
          <ac:spMkLst>
            <pc:docMk/>
            <pc:sldMk cId="1048143441" sldId="269"/>
            <ac:spMk id="10" creationId="{F13C74B1-5B17-4795-BED0-7140497B445A}"/>
          </ac:spMkLst>
        </pc:spChg>
        <pc:spChg chg="add">
          <ac:chgData name="Marta Krvavac" userId="S::marta.krvavac@skole.hr::2866d266-d2f7-46b0-82db-89c906b5d3cb" providerId="AD" clId="Web-{3ED159C0-E3D6-846B-36AC-239D508548C8}" dt="2026-05-07T15:40:12.289" v="698"/>
          <ac:spMkLst>
            <pc:docMk/>
            <pc:sldMk cId="1048143441" sldId="269"/>
            <ac:spMk id="12" creationId="{D4974D33-8DC5-464E-8C6D-BE58F0669C17}"/>
          </ac:spMkLst>
        </pc:spChg>
        <pc:picChg chg="add mod">
          <ac:chgData name="Marta Krvavac" userId="S::marta.krvavac@skole.hr::2866d266-d2f7-46b0-82db-89c906b5d3cb" providerId="AD" clId="Web-{3ED159C0-E3D6-846B-36AC-239D508548C8}" dt="2026-05-07T15:40:12.289" v="698"/>
          <ac:picMkLst>
            <pc:docMk/>
            <pc:sldMk cId="1048143441" sldId="269"/>
            <ac:picMk id="5" creationId="{7748FD34-CAB6-080B-955D-0DC8165E5525}"/>
          </ac:picMkLst>
        </pc:picChg>
      </pc:sldChg>
      <pc:sldChg chg="addSp modSp new mod setBg">
        <pc:chgData name="Marta Krvavac" userId="S::marta.krvavac@skole.hr::2866d266-d2f7-46b0-82db-89c906b5d3cb" providerId="AD" clId="Web-{3ED159C0-E3D6-846B-36AC-239D508548C8}" dt="2026-05-07T15:49:39.570" v="778" actId="20577"/>
        <pc:sldMkLst>
          <pc:docMk/>
          <pc:sldMk cId="2080209877" sldId="270"/>
        </pc:sldMkLst>
        <pc:spChg chg="mod">
          <ac:chgData name="Marta Krvavac" userId="S::marta.krvavac@skole.hr::2866d266-d2f7-46b0-82db-89c906b5d3cb" providerId="AD" clId="Web-{3ED159C0-E3D6-846B-36AC-239D508548C8}" dt="2026-05-07T15:49:28.445" v="777"/>
          <ac:spMkLst>
            <pc:docMk/>
            <pc:sldMk cId="2080209877" sldId="270"/>
            <ac:spMk id="2" creationId="{1AE6B3AB-BE7A-53D4-77AA-8EE68F7887FD}"/>
          </ac:spMkLst>
        </pc:spChg>
        <pc:spChg chg="mod">
          <ac:chgData name="Marta Krvavac" userId="S::marta.krvavac@skole.hr::2866d266-d2f7-46b0-82db-89c906b5d3cb" providerId="AD" clId="Web-{3ED159C0-E3D6-846B-36AC-239D508548C8}" dt="2026-05-07T15:49:39.570" v="778" actId="20577"/>
          <ac:spMkLst>
            <pc:docMk/>
            <pc:sldMk cId="2080209877" sldId="270"/>
            <ac:spMk id="3" creationId="{2BEB7061-5E34-EB97-7124-AAD3EF62706C}"/>
          </ac:spMkLst>
        </pc:spChg>
        <pc:spChg chg="add">
          <ac:chgData name="Marta Krvavac" userId="S::marta.krvavac@skole.hr::2866d266-d2f7-46b0-82db-89c906b5d3cb" providerId="AD" clId="Web-{3ED159C0-E3D6-846B-36AC-239D508548C8}" dt="2026-05-07T15:49:28.445" v="777"/>
          <ac:spMkLst>
            <pc:docMk/>
            <pc:sldMk cId="2080209877" sldId="270"/>
            <ac:spMk id="10" creationId="{F13C74B1-5B17-4795-BED0-7140497B445A}"/>
          </ac:spMkLst>
        </pc:spChg>
        <pc:spChg chg="add">
          <ac:chgData name="Marta Krvavac" userId="S::marta.krvavac@skole.hr::2866d266-d2f7-46b0-82db-89c906b5d3cb" providerId="AD" clId="Web-{3ED159C0-E3D6-846B-36AC-239D508548C8}" dt="2026-05-07T15:49:28.445" v="777"/>
          <ac:spMkLst>
            <pc:docMk/>
            <pc:sldMk cId="2080209877" sldId="270"/>
            <ac:spMk id="12" creationId="{D4974D33-8DC5-464E-8C6D-BE58F0669C17}"/>
          </ac:spMkLst>
        </pc:spChg>
        <pc:picChg chg="add">
          <ac:chgData name="Marta Krvavac" userId="S::marta.krvavac@skole.hr::2866d266-d2f7-46b0-82db-89c906b5d3cb" providerId="AD" clId="Web-{3ED159C0-E3D6-846B-36AC-239D508548C8}" dt="2026-05-07T15:49:05.037" v="776"/>
          <ac:picMkLst>
            <pc:docMk/>
            <pc:sldMk cId="2080209877" sldId="270"/>
            <ac:picMk id="5" creationId="{44EB25F5-6D4C-98ED-5D1B-3754E55D03BB}"/>
          </ac:picMkLst>
        </pc:picChg>
      </pc:sldChg>
    </pc:docChg>
  </pc:docChgLst>
  <pc:docChgLst>
    <pc:chgData name="Marta Krvavac" userId="S::marta.krvavac@skole.hr::2866d266-d2f7-46b0-82db-89c906b5d3cb" providerId="AD" clId="Web-{EA07CD0C-7160-5A81-B3FC-02736D550761}"/>
    <pc:docChg chg="addSld modSld">
      <pc:chgData name="Marta Krvavac" userId="S::marta.krvavac@skole.hr::2866d266-d2f7-46b0-82db-89c906b5d3cb" providerId="AD" clId="Web-{EA07CD0C-7160-5A81-B3FC-02736D550761}" dt="2026-04-29T12:47:12.290" v="679" actId="20577"/>
      <pc:docMkLst>
        <pc:docMk/>
      </pc:docMkLst>
      <pc:sldChg chg="addSp delSp modSp mod setBg setClrOvrMap">
        <pc:chgData name="Marta Krvavac" userId="S::marta.krvavac@skole.hr::2866d266-d2f7-46b0-82db-89c906b5d3cb" providerId="AD" clId="Web-{EA07CD0C-7160-5A81-B3FC-02736D550761}" dt="2026-04-29T12:29:30.420" v="90" actId="14100"/>
        <pc:sldMkLst>
          <pc:docMk/>
          <pc:sldMk cId="414714023" sldId="256"/>
        </pc:sldMkLst>
        <pc:spChg chg="mod">
          <ac:chgData name="Marta Krvavac" userId="S::marta.krvavac@skole.hr::2866d266-d2f7-46b0-82db-89c906b5d3cb" providerId="AD" clId="Web-{EA07CD0C-7160-5A81-B3FC-02736D550761}" dt="2026-04-29T12:28:54.652" v="84" actId="20577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Marta Krvavac" userId="S::marta.krvavac@skole.hr::2866d266-d2f7-46b0-82db-89c906b5d3cb" providerId="AD" clId="Web-{EA07CD0C-7160-5A81-B3FC-02736D550761}" dt="2026-04-29T12:29:30.420" v="90" actId="14100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Marta Krvavac" userId="S::marta.krvavac@skole.hr::2866d266-d2f7-46b0-82db-89c906b5d3cb" providerId="AD" clId="Web-{EA07CD0C-7160-5A81-B3FC-02736D550761}" dt="2026-04-29T12:28:43.526" v="83"/>
          <ac:spMkLst>
            <pc:docMk/>
            <pc:sldMk cId="414714023" sldId="256"/>
            <ac:spMk id="11" creationId="{4F2ED431-E304-4FF0-9F4E-032783C9D612}"/>
          </ac:spMkLst>
        </pc:spChg>
        <pc:spChg chg="add">
          <ac:chgData name="Marta Krvavac" userId="S::marta.krvavac@skole.hr::2866d266-d2f7-46b0-82db-89c906b5d3cb" providerId="AD" clId="Web-{EA07CD0C-7160-5A81-B3FC-02736D550761}" dt="2026-04-29T12:28:43.526" v="83"/>
          <ac:spMkLst>
            <pc:docMk/>
            <pc:sldMk cId="414714023" sldId="256"/>
            <ac:spMk id="12" creationId="{8A95209C-5275-4E15-8EA7-7F42980ABF2D}"/>
          </ac:spMkLst>
        </pc:spChg>
        <pc:spChg chg="add">
          <ac:chgData name="Marta Krvavac" userId="S::marta.krvavac@skole.hr::2866d266-d2f7-46b0-82db-89c906b5d3cb" providerId="AD" clId="Web-{EA07CD0C-7160-5A81-B3FC-02736D550761}" dt="2026-04-29T12:28:43.526" v="83"/>
          <ac:spMkLst>
            <pc:docMk/>
            <pc:sldMk cId="414714023" sldId="256"/>
            <ac:spMk id="13" creationId="{4E87FCFB-2CCE-460D-B3DD-557C8BD1B94A}"/>
          </ac:spMkLst>
        </pc:spChg>
        <pc:picChg chg="add mod ord">
          <ac:chgData name="Marta Krvavac" userId="S::marta.krvavac@skole.hr::2866d266-d2f7-46b0-82db-89c906b5d3cb" providerId="AD" clId="Web-{EA07CD0C-7160-5A81-B3FC-02736D550761}" dt="2026-04-29T12:28:43.526" v="83"/>
          <ac:picMkLst>
            <pc:docMk/>
            <pc:sldMk cId="414714023" sldId="256"/>
            <ac:picMk id="4" creationId="{340817C7-3212-1D1B-AC11-AE8785EFB3DF}"/>
          </ac:picMkLst>
        </pc:picChg>
      </pc:sldChg>
      <pc:sldChg chg="addSp delSp modSp new mod setBg setClrOvrMap">
        <pc:chgData name="Marta Krvavac" userId="S::marta.krvavac@skole.hr::2866d266-d2f7-46b0-82db-89c906b5d3cb" providerId="AD" clId="Web-{EA07CD0C-7160-5A81-B3FC-02736D550761}" dt="2026-04-29T12:46:08.942" v="652" actId="20577"/>
        <pc:sldMkLst>
          <pc:docMk/>
          <pc:sldMk cId="3782279273" sldId="257"/>
        </pc:sldMkLst>
        <pc:spChg chg="mod">
          <ac:chgData name="Marta Krvavac" userId="S::marta.krvavac@skole.hr::2866d266-d2f7-46b0-82db-89c906b5d3cb" providerId="AD" clId="Web-{EA07CD0C-7160-5A81-B3FC-02736D550761}" dt="2026-04-29T12:46:08.942" v="652" actId="20577"/>
          <ac:spMkLst>
            <pc:docMk/>
            <pc:sldMk cId="3782279273" sldId="257"/>
            <ac:spMk id="2" creationId="{6C1E3FC2-DC11-33EA-D8DD-019894AB4428}"/>
          </ac:spMkLst>
        </pc:spChg>
        <pc:spChg chg="mod">
          <ac:chgData name="Marta Krvavac" userId="S::marta.krvavac@skole.hr::2866d266-d2f7-46b0-82db-89c906b5d3cb" providerId="AD" clId="Web-{EA07CD0C-7160-5A81-B3FC-02736D550761}" dt="2026-04-29T12:46:00.942" v="651" actId="20577"/>
          <ac:spMkLst>
            <pc:docMk/>
            <pc:sldMk cId="3782279273" sldId="257"/>
            <ac:spMk id="3" creationId="{0F40118A-12D3-A97B-E7CF-5E731DE74B99}"/>
          </ac:spMkLst>
        </pc:spChg>
        <pc:spChg chg="add">
          <ac:chgData name="Marta Krvavac" userId="S::marta.krvavac@skole.hr::2866d266-d2f7-46b0-82db-89c906b5d3cb" providerId="AD" clId="Web-{EA07CD0C-7160-5A81-B3FC-02736D550761}" dt="2026-04-29T12:45:24.845" v="646"/>
          <ac:spMkLst>
            <pc:docMk/>
            <pc:sldMk cId="3782279273" sldId="257"/>
            <ac:spMk id="28" creationId="{560AFAAC-EA6C-45A9-9E03-C9C9F0193B4F}"/>
          </ac:spMkLst>
        </pc:spChg>
        <pc:spChg chg="add">
          <ac:chgData name="Marta Krvavac" userId="S::marta.krvavac@skole.hr::2866d266-d2f7-46b0-82db-89c906b5d3cb" providerId="AD" clId="Web-{EA07CD0C-7160-5A81-B3FC-02736D550761}" dt="2026-04-29T12:45:24.845" v="646"/>
          <ac:spMkLst>
            <pc:docMk/>
            <pc:sldMk cId="3782279273" sldId="257"/>
            <ac:spMk id="30" creationId="{83549E37-C86B-4401-90BD-D8BF83859F14}"/>
          </ac:spMkLst>
        </pc:spChg>
        <pc:spChg chg="add">
          <ac:chgData name="Marta Krvavac" userId="S::marta.krvavac@skole.hr::2866d266-d2f7-46b0-82db-89c906b5d3cb" providerId="AD" clId="Web-{EA07CD0C-7160-5A81-B3FC-02736D550761}" dt="2026-04-29T12:45:24.845" v="646"/>
          <ac:spMkLst>
            <pc:docMk/>
            <pc:sldMk cId="3782279273" sldId="257"/>
            <ac:spMk id="32" creationId="{8A17784E-76D8-4521-A77D-0D2EBB923004}"/>
          </ac:spMkLst>
        </pc:spChg>
        <pc:spChg chg="add">
          <ac:chgData name="Marta Krvavac" userId="S::marta.krvavac@skole.hr::2866d266-d2f7-46b0-82db-89c906b5d3cb" providerId="AD" clId="Web-{EA07CD0C-7160-5A81-B3FC-02736D550761}" dt="2026-04-29T12:45:24.845" v="646"/>
          <ac:spMkLst>
            <pc:docMk/>
            <pc:sldMk cId="3782279273" sldId="257"/>
            <ac:spMk id="34" creationId="{C0036C6B-F09C-4EAB-AE02-8D056EE74856}"/>
          </ac:spMkLst>
        </pc:spChg>
        <pc:spChg chg="add">
          <ac:chgData name="Marta Krvavac" userId="S::marta.krvavac@skole.hr::2866d266-d2f7-46b0-82db-89c906b5d3cb" providerId="AD" clId="Web-{EA07CD0C-7160-5A81-B3FC-02736D550761}" dt="2026-04-29T12:45:24.845" v="646"/>
          <ac:spMkLst>
            <pc:docMk/>
            <pc:sldMk cId="3782279273" sldId="257"/>
            <ac:spMk id="36" creationId="{FC8D5885-2804-4D3C-BE31-902E4D3279B0}"/>
          </ac:spMkLst>
        </pc:spChg>
        <pc:picChg chg="add mod ord">
          <ac:chgData name="Marta Krvavac" userId="S::marta.krvavac@skole.hr::2866d266-d2f7-46b0-82db-89c906b5d3cb" providerId="AD" clId="Web-{EA07CD0C-7160-5A81-B3FC-02736D550761}" dt="2026-04-29T12:45:24.845" v="646"/>
          <ac:picMkLst>
            <pc:docMk/>
            <pc:sldMk cId="3782279273" sldId="257"/>
            <ac:picMk id="4" creationId="{07CC6969-5723-CB82-2ED8-19FBCB886F62}"/>
          </ac:picMkLst>
        </pc:picChg>
      </pc:sldChg>
      <pc:sldChg chg="addSp delSp modSp new mod setBg">
        <pc:chgData name="Marta Krvavac" userId="S::marta.krvavac@skole.hr::2866d266-d2f7-46b0-82db-89c906b5d3cb" providerId="AD" clId="Web-{EA07CD0C-7160-5A81-B3FC-02736D550761}" dt="2026-04-29T12:46:24.443" v="653" actId="20577"/>
        <pc:sldMkLst>
          <pc:docMk/>
          <pc:sldMk cId="3150932584" sldId="258"/>
        </pc:sldMkLst>
        <pc:spChg chg="mod">
          <ac:chgData name="Marta Krvavac" userId="S::marta.krvavac@skole.hr::2866d266-d2f7-46b0-82db-89c906b5d3cb" providerId="AD" clId="Web-{EA07CD0C-7160-5A81-B3FC-02736D550761}" dt="2026-04-29T12:44:58.921" v="643"/>
          <ac:spMkLst>
            <pc:docMk/>
            <pc:sldMk cId="3150932584" sldId="258"/>
            <ac:spMk id="2" creationId="{2DBF1C0C-060A-9508-3762-09A60CCC0DBA}"/>
          </ac:spMkLst>
        </pc:spChg>
        <pc:spChg chg="mod ord">
          <ac:chgData name="Marta Krvavac" userId="S::marta.krvavac@skole.hr::2866d266-d2f7-46b0-82db-89c906b5d3cb" providerId="AD" clId="Web-{EA07CD0C-7160-5A81-B3FC-02736D550761}" dt="2026-04-29T12:46:24.443" v="653" actId="20577"/>
          <ac:spMkLst>
            <pc:docMk/>
            <pc:sldMk cId="3150932584" sldId="258"/>
            <ac:spMk id="3" creationId="{91C33CB9-B5A1-9C75-C7F8-3A2BF1A5C212}"/>
          </ac:spMkLst>
        </pc:spChg>
        <pc:spChg chg="add">
          <ac:chgData name="Marta Krvavac" userId="S::marta.krvavac@skole.hr::2866d266-d2f7-46b0-82db-89c906b5d3cb" providerId="AD" clId="Web-{EA07CD0C-7160-5A81-B3FC-02736D550761}" dt="2026-04-29T12:44:58.921" v="643"/>
          <ac:spMkLst>
            <pc:docMk/>
            <pc:sldMk cId="3150932584" sldId="258"/>
            <ac:spMk id="34" creationId="{45D37F4E-DDB4-456B-97E0-9937730A039F}"/>
          </ac:spMkLst>
        </pc:spChg>
        <pc:spChg chg="add">
          <ac:chgData name="Marta Krvavac" userId="S::marta.krvavac@skole.hr::2866d266-d2f7-46b0-82db-89c906b5d3cb" providerId="AD" clId="Web-{EA07CD0C-7160-5A81-B3FC-02736D550761}" dt="2026-04-29T12:44:58.921" v="643"/>
          <ac:spMkLst>
            <pc:docMk/>
            <pc:sldMk cId="3150932584" sldId="258"/>
            <ac:spMk id="35" creationId="{B2DD41CD-8F47-4F56-AD12-4E2FF7696987}"/>
          </ac:spMkLst>
        </pc:spChg>
        <pc:picChg chg="add mod ord">
          <ac:chgData name="Marta Krvavac" userId="S::marta.krvavac@skole.hr::2866d266-d2f7-46b0-82db-89c906b5d3cb" providerId="AD" clId="Web-{EA07CD0C-7160-5A81-B3FC-02736D550761}" dt="2026-04-29T12:44:58.921" v="643"/>
          <ac:picMkLst>
            <pc:docMk/>
            <pc:sldMk cId="3150932584" sldId="258"/>
            <ac:picMk id="4" creationId="{8FCDD189-7A16-D8A9-F69F-A1C483244895}"/>
          </ac:picMkLst>
        </pc:picChg>
      </pc:sldChg>
      <pc:sldChg chg="modSp new">
        <pc:chgData name="Marta Krvavac" userId="S::marta.krvavac@skole.hr::2866d266-d2f7-46b0-82db-89c906b5d3cb" providerId="AD" clId="Web-{EA07CD0C-7160-5A81-B3FC-02736D550761}" dt="2026-04-29T12:47:12.290" v="679" actId="20577"/>
        <pc:sldMkLst>
          <pc:docMk/>
          <pc:sldMk cId="1442866243" sldId="259"/>
        </pc:sldMkLst>
        <pc:spChg chg="mod">
          <ac:chgData name="Marta Krvavac" userId="S::marta.krvavac@skole.hr::2866d266-d2f7-46b0-82db-89c906b5d3cb" providerId="AD" clId="Web-{EA07CD0C-7160-5A81-B3FC-02736D550761}" dt="2026-04-29T12:47:12.290" v="679" actId="20577"/>
          <ac:spMkLst>
            <pc:docMk/>
            <pc:sldMk cId="1442866243" sldId="259"/>
            <ac:spMk id="2" creationId="{A8C19B5D-59E8-B1C6-D9AE-3B1954B7926E}"/>
          </ac:spMkLst>
        </pc:spChg>
      </pc:sldChg>
    </pc:docChg>
  </pc:docChgLst>
  <pc:docChgLst>
    <pc:chgData name="Gost korisnik" userId="S::urn:spo:tenantanon#9b5af216-c634-4b80-ab02-0c9a3d029091::" providerId="AD" clId="Web-{460C19D4-DE54-95B6-0D74-C5255E64759C}"/>
    <pc:docChg chg="addSld modSld">
      <pc:chgData name="Gost korisnik" userId="S::urn:spo:tenantanon#9b5af216-c634-4b80-ab02-0c9a3d029091::" providerId="AD" clId="Web-{460C19D4-DE54-95B6-0D74-C5255E64759C}" dt="2026-05-02T13:21:25.268" v="697" actId="20577"/>
      <pc:docMkLst>
        <pc:docMk/>
      </pc:docMkLst>
      <pc:sldChg chg="addSp modSp mod setBg">
        <pc:chgData name="Gost korisnik" userId="S::urn:spo:tenantanon#9b5af216-c634-4b80-ab02-0c9a3d029091::" providerId="AD" clId="Web-{460C19D4-DE54-95B6-0D74-C5255E64759C}" dt="2026-05-02T12:40:52.368" v="212" actId="1076"/>
        <pc:sldMkLst>
          <pc:docMk/>
          <pc:sldMk cId="1442866243" sldId="259"/>
        </pc:sldMkLst>
        <pc:spChg chg="mod">
          <ac:chgData name="Gost korisnik" userId="S::urn:spo:tenantanon#9b5af216-c634-4b80-ab02-0c9a3d029091::" providerId="AD" clId="Web-{460C19D4-DE54-95B6-0D74-C5255E64759C}" dt="2026-05-02T12:40:16.772" v="206"/>
          <ac:spMkLst>
            <pc:docMk/>
            <pc:sldMk cId="1442866243" sldId="259"/>
            <ac:spMk id="2" creationId="{A8C19B5D-59E8-B1C6-D9AE-3B1954B7926E}"/>
          </ac:spMkLst>
        </pc:spChg>
        <pc:spChg chg="mod">
          <ac:chgData name="Gost korisnik" userId="S::urn:spo:tenantanon#9b5af216-c634-4b80-ab02-0c9a3d029091::" providerId="AD" clId="Web-{460C19D4-DE54-95B6-0D74-C5255E64759C}" dt="2026-05-02T12:40:52.368" v="212" actId="1076"/>
          <ac:spMkLst>
            <pc:docMk/>
            <pc:sldMk cId="1442866243" sldId="259"/>
            <ac:spMk id="3" creationId="{0F8185C9-2502-F914-AD38-C47E9CD5DFB9}"/>
          </ac:spMkLst>
        </pc:spChg>
        <pc:spChg chg="add">
          <ac:chgData name="Gost korisnik" userId="S::urn:spo:tenantanon#9b5af216-c634-4b80-ab02-0c9a3d029091::" providerId="AD" clId="Web-{460C19D4-DE54-95B6-0D74-C5255E64759C}" dt="2026-05-02T12:40:16.772" v="206"/>
          <ac:spMkLst>
            <pc:docMk/>
            <pc:sldMk cId="1442866243" sldId="259"/>
            <ac:spMk id="11" creationId="{D75A5B51-0925-4835-8511-A0DD17EAA97C}"/>
          </ac:spMkLst>
        </pc:spChg>
        <pc:spChg chg="add">
          <ac:chgData name="Gost korisnik" userId="S::urn:spo:tenantanon#9b5af216-c634-4b80-ab02-0c9a3d029091::" providerId="AD" clId="Web-{460C19D4-DE54-95B6-0D74-C5255E64759C}" dt="2026-05-02T12:40:16.772" v="206"/>
          <ac:spMkLst>
            <pc:docMk/>
            <pc:sldMk cId="1442866243" sldId="259"/>
            <ac:spMk id="13" creationId="{5CDFD20D-8E4F-4E3A-AF87-93F23E0DBFB3}"/>
          </ac:spMkLst>
        </pc:spChg>
        <pc:picChg chg="add mod">
          <ac:chgData name="Gost korisnik" userId="S::urn:spo:tenantanon#9b5af216-c634-4b80-ab02-0c9a3d029091::" providerId="AD" clId="Web-{460C19D4-DE54-95B6-0D74-C5255E64759C}" dt="2026-05-02T12:40:27.897" v="208" actId="1076"/>
          <ac:picMkLst>
            <pc:docMk/>
            <pc:sldMk cId="1442866243" sldId="259"/>
            <ac:picMk id="4" creationId="{74127CE5-A142-74A2-2C7F-52139F8D3986}"/>
          </ac:picMkLst>
        </pc:picChg>
        <pc:picChg chg="add mod">
          <ac:chgData name="Gost korisnik" userId="S::urn:spo:tenantanon#9b5af216-c634-4b80-ab02-0c9a3d029091::" providerId="AD" clId="Web-{460C19D4-DE54-95B6-0D74-C5255E64759C}" dt="2026-05-02T12:40:16.772" v="206"/>
          <ac:picMkLst>
            <pc:docMk/>
            <pc:sldMk cId="1442866243" sldId="259"/>
            <ac:picMk id="5" creationId="{822C8C63-A996-F71C-4E5D-4224929826B4}"/>
          </ac:picMkLst>
        </pc:picChg>
        <pc:picChg chg="add mod ord">
          <ac:chgData name="Gost korisnik" userId="S::urn:spo:tenantanon#9b5af216-c634-4b80-ab02-0c9a3d029091::" providerId="AD" clId="Web-{460C19D4-DE54-95B6-0D74-C5255E64759C}" dt="2026-05-02T12:40:25.209" v="207" actId="1076"/>
          <ac:picMkLst>
            <pc:docMk/>
            <pc:sldMk cId="1442866243" sldId="259"/>
            <ac:picMk id="6" creationId="{98EEB07B-00AF-A8C5-8006-A0DB27B58260}"/>
          </ac:picMkLst>
        </pc:picChg>
      </pc:sldChg>
      <pc:sldChg chg="addSp modSp new mod setBg">
        <pc:chgData name="Gost korisnik" userId="S::urn:spo:tenantanon#9b5af216-c634-4b80-ab02-0c9a3d029091::" providerId="AD" clId="Web-{460C19D4-DE54-95B6-0D74-C5255E64759C}" dt="2026-05-02T12:48:06.339" v="377" actId="14100"/>
        <pc:sldMkLst>
          <pc:docMk/>
          <pc:sldMk cId="2513624255" sldId="260"/>
        </pc:sldMkLst>
        <pc:spChg chg="mod">
          <ac:chgData name="Gost korisnik" userId="S::urn:spo:tenantanon#9b5af216-c634-4b80-ab02-0c9a3d029091::" providerId="AD" clId="Web-{460C19D4-DE54-95B6-0D74-C5255E64759C}" dt="2026-05-02T12:48:06.339" v="377" actId="14100"/>
          <ac:spMkLst>
            <pc:docMk/>
            <pc:sldMk cId="2513624255" sldId="260"/>
            <ac:spMk id="2" creationId="{EFF531D4-D7EB-6DE2-2B49-71ADAB3BC3C9}"/>
          </ac:spMkLst>
        </pc:spChg>
        <pc:spChg chg="mod">
          <ac:chgData name="Gost korisnik" userId="S::urn:spo:tenantanon#9b5af216-c634-4b80-ab02-0c9a3d029091::" providerId="AD" clId="Web-{460C19D4-DE54-95B6-0D74-C5255E64759C}" dt="2026-05-02T12:47:54.589" v="375" actId="14100"/>
          <ac:spMkLst>
            <pc:docMk/>
            <pc:sldMk cId="2513624255" sldId="260"/>
            <ac:spMk id="3" creationId="{942B027A-1E95-3146-E7BC-6A6B2588D8E0}"/>
          </ac:spMkLst>
        </pc:spChg>
        <pc:spChg chg="add">
          <ac:chgData name="Gost korisnik" userId="S::urn:spo:tenantanon#9b5af216-c634-4b80-ab02-0c9a3d029091::" providerId="AD" clId="Web-{460C19D4-DE54-95B6-0D74-C5255E64759C}" dt="2026-05-02T12:47:39.598" v="372"/>
          <ac:spMkLst>
            <pc:docMk/>
            <pc:sldMk cId="2513624255" sldId="260"/>
            <ac:spMk id="9" creationId="{743AA782-23D1-4521-8CAD-47662984AA08}"/>
          </ac:spMkLst>
        </pc:spChg>
        <pc:spChg chg="add">
          <ac:chgData name="Gost korisnik" userId="S::urn:spo:tenantanon#9b5af216-c634-4b80-ab02-0c9a3d029091::" providerId="AD" clId="Web-{460C19D4-DE54-95B6-0D74-C5255E64759C}" dt="2026-05-02T12:47:39.598" v="372"/>
          <ac:spMkLst>
            <pc:docMk/>
            <pc:sldMk cId="2513624255" sldId="260"/>
            <ac:spMk id="11" creationId="{71877DBC-BB60-40F0-AC93-2ACDBAAE60CE}"/>
          </ac:spMkLst>
        </pc:spChg>
        <pc:picChg chg="add mod">
          <ac:chgData name="Gost korisnik" userId="S::urn:spo:tenantanon#9b5af216-c634-4b80-ab02-0c9a3d029091::" providerId="AD" clId="Web-{460C19D4-DE54-95B6-0D74-C5255E64759C}" dt="2026-05-02T12:47:39.598" v="372"/>
          <ac:picMkLst>
            <pc:docMk/>
            <pc:sldMk cId="2513624255" sldId="260"/>
            <ac:picMk id="4" creationId="{0A624B74-00CE-168E-370F-E1DCA1F93BD4}"/>
          </ac:picMkLst>
        </pc:picChg>
      </pc:sldChg>
      <pc:sldChg chg="addSp modSp new mod setBg">
        <pc:chgData name="Gost korisnik" userId="S::urn:spo:tenantanon#9b5af216-c634-4b80-ab02-0c9a3d029091::" providerId="AD" clId="Web-{460C19D4-DE54-95B6-0D74-C5255E64759C}" dt="2026-05-02T12:52:34.751" v="492" actId="14100"/>
        <pc:sldMkLst>
          <pc:docMk/>
          <pc:sldMk cId="172433099" sldId="261"/>
        </pc:sldMkLst>
        <pc:spChg chg="mod">
          <ac:chgData name="Gost korisnik" userId="S::urn:spo:tenantanon#9b5af216-c634-4b80-ab02-0c9a3d029091::" providerId="AD" clId="Web-{460C19D4-DE54-95B6-0D74-C5255E64759C}" dt="2026-05-02T12:52:34.751" v="492" actId="14100"/>
          <ac:spMkLst>
            <pc:docMk/>
            <pc:sldMk cId="172433099" sldId="261"/>
            <ac:spMk id="2" creationId="{9DFB1D3E-6DC7-6216-72CA-65CB71B159C9}"/>
          </ac:spMkLst>
        </pc:spChg>
        <pc:spChg chg="mod">
          <ac:chgData name="Gost korisnik" userId="S::urn:spo:tenantanon#9b5af216-c634-4b80-ab02-0c9a3d029091::" providerId="AD" clId="Web-{460C19D4-DE54-95B6-0D74-C5255E64759C}" dt="2026-05-02T12:52:23.783" v="490" actId="14100"/>
          <ac:spMkLst>
            <pc:docMk/>
            <pc:sldMk cId="172433099" sldId="261"/>
            <ac:spMk id="3" creationId="{7B2E159C-643F-2450-7C57-663EF37232DB}"/>
          </ac:spMkLst>
        </pc:spChg>
        <pc:spChg chg="add">
          <ac:chgData name="Gost korisnik" userId="S::urn:spo:tenantanon#9b5af216-c634-4b80-ab02-0c9a3d029091::" providerId="AD" clId="Web-{460C19D4-DE54-95B6-0D74-C5255E64759C}" dt="2026-05-02T12:52:03.845" v="486"/>
          <ac:spMkLst>
            <pc:docMk/>
            <pc:sldMk cId="172433099" sldId="261"/>
            <ac:spMk id="9" creationId="{F13C74B1-5B17-4795-BED0-7140497B445A}"/>
          </ac:spMkLst>
        </pc:spChg>
        <pc:spChg chg="add">
          <ac:chgData name="Gost korisnik" userId="S::urn:spo:tenantanon#9b5af216-c634-4b80-ab02-0c9a3d029091::" providerId="AD" clId="Web-{460C19D4-DE54-95B6-0D74-C5255E64759C}" dt="2026-05-02T12:52:03.845" v="486"/>
          <ac:spMkLst>
            <pc:docMk/>
            <pc:sldMk cId="172433099" sldId="261"/>
            <ac:spMk id="11" creationId="{D4974D33-8DC5-464E-8C6D-BE58F0669C17}"/>
          </ac:spMkLst>
        </pc:spChg>
        <pc:picChg chg="add mod">
          <ac:chgData name="Gost korisnik" userId="S::urn:spo:tenantanon#9b5af216-c634-4b80-ab02-0c9a3d029091::" providerId="AD" clId="Web-{460C19D4-DE54-95B6-0D74-C5255E64759C}" dt="2026-05-02T12:52:03.845" v="486"/>
          <ac:picMkLst>
            <pc:docMk/>
            <pc:sldMk cId="172433099" sldId="261"/>
            <ac:picMk id="4" creationId="{04B7C227-0FF5-CECF-82A0-A14772918A6A}"/>
          </ac:picMkLst>
        </pc:picChg>
      </pc:sldChg>
      <pc:sldChg chg="addSp modSp new mod setBg">
        <pc:chgData name="Gost korisnik" userId="S::urn:spo:tenantanon#9b5af216-c634-4b80-ab02-0c9a3d029091::" providerId="AD" clId="Web-{460C19D4-DE54-95B6-0D74-C5255E64759C}" dt="2026-05-02T13:21:25.268" v="697" actId="20577"/>
        <pc:sldMkLst>
          <pc:docMk/>
          <pc:sldMk cId="2844577128" sldId="262"/>
        </pc:sldMkLst>
        <pc:spChg chg="mod">
          <ac:chgData name="Gost korisnik" userId="S::urn:spo:tenantanon#9b5af216-c634-4b80-ab02-0c9a3d029091::" providerId="AD" clId="Web-{460C19D4-DE54-95B6-0D74-C5255E64759C}" dt="2026-05-02T13:15:40.001" v="670" actId="20577"/>
          <ac:spMkLst>
            <pc:docMk/>
            <pc:sldMk cId="2844577128" sldId="262"/>
            <ac:spMk id="2" creationId="{D72B3EC9-BE7B-AC2C-A24B-33EE8138561A}"/>
          </ac:spMkLst>
        </pc:spChg>
        <pc:spChg chg="mod">
          <ac:chgData name="Gost korisnik" userId="S::urn:spo:tenantanon#9b5af216-c634-4b80-ab02-0c9a3d029091::" providerId="AD" clId="Web-{460C19D4-DE54-95B6-0D74-C5255E64759C}" dt="2026-05-02T13:21:25.268" v="697" actId="20577"/>
          <ac:spMkLst>
            <pc:docMk/>
            <pc:sldMk cId="2844577128" sldId="262"/>
            <ac:spMk id="3" creationId="{AB1B2E0C-1CF7-A62B-9875-CBF87AD96798}"/>
          </ac:spMkLst>
        </pc:spChg>
        <pc:spChg chg="add">
          <ac:chgData name="Gost korisnik" userId="S::urn:spo:tenantanon#9b5af216-c634-4b80-ab02-0c9a3d029091::" providerId="AD" clId="Web-{460C19D4-DE54-95B6-0D74-C5255E64759C}" dt="2026-05-02T13:15:31.313" v="669"/>
          <ac:spMkLst>
            <pc:docMk/>
            <pc:sldMk cId="2844577128" sldId="262"/>
            <ac:spMk id="9" creationId="{F13C74B1-5B17-4795-BED0-7140497B445A}"/>
          </ac:spMkLst>
        </pc:spChg>
        <pc:spChg chg="add">
          <ac:chgData name="Gost korisnik" userId="S::urn:spo:tenantanon#9b5af216-c634-4b80-ab02-0c9a3d029091::" providerId="AD" clId="Web-{460C19D4-DE54-95B6-0D74-C5255E64759C}" dt="2026-05-02T13:15:31.313" v="669"/>
          <ac:spMkLst>
            <pc:docMk/>
            <pc:sldMk cId="2844577128" sldId="262"/>
            <ac:spMk id="11" creationId="{D4974D33-8DC5-464E-8C6D-BE58F0669C17}"/>
          </ac:spMkLst>
        </pc:spChg>
        <pc:picChg chg="add mod">
          <ac:chgData name="Gost korisnik" userId="S::urn:spo:tenantanon#9b5af216-c634-4b80-ab02-0c9a3d029091::" providerId="AD" clId="Web-{460C19D4-DE54-95B6-0D74-C5255E64759C}" dt="2026-05-02T13:15:31.313" v="669"/>
          <ac:picMkLst>
            <pc:docMk/>
            <pc:sldMk cId="2844577128" sldId="262"/>
            <ac:picMk id="4" creationId="{AADF4E86-D83E-1D58-283E-AFF6D4AF6347}"/>
          </ac:picMkLst>
        </pc:picChg>
      </pc:sldChg>
      <pc:sldChg chg="addSp delSp modSp new mod setBg setClrOvrMap">
        <pc:chgData name="Gost korisnik" userId="S::urn:spo:tenantanon#9b5af216-c634-4b80-ab02-0c9a3d029091::" providerId="AD" clId="Web-{460C19D4-DE54-95B6-0D74-C5255E64759C}" dt="2026-05-02T13:17:35.634" v="693" actId="1076"/>
        <pc:sldMkLst>
          <pc:docMk/>
          <pc:sldMk cId="2215559692" sldId="263"/>
        </pc:sldMkLst>
        <pc:spChg chg="mod ord">
          <ac:chgData name="Gost korisnik" userId="S::urn:spo:tenantanon#9b5af216-c634-4b80-ab02-0c9a3d029091::" providerId="AD" clId="Web-{460C19D4-DE54-95B6-0D74-C5255E64759C}" dt="2026-05-02T13:17:35.634" v="693" actId="1076"/>
          <ac:spMkLst>
            <pc:docMk/>
            <pc:sldMk cId="2215559692" sldId="263"/>
            <ac:spMk id="3" creationId="{CDEEF5F0-DC06-4145-9FF0-96C7385A79DE}"/>
          </ac:spMkLst>
        </pc:spChg>
        <pc:spChg chg="add">
          <ac:chgData name="Gost korisnik" userId="S::urn:spo:tenantanon#9b5af216-c634-4b80-ab02-0c9a3d029091::" providerId="AD" clId="Web-{460C19D4-DE54-95B6-0D74-C5255E64759C}" dt="2026-05-02T13:17:20.946" v="691"/>
          <ac:spMkLst>
            <pc:docMk/>
            <pc:sldMk cId="2215559692" sldId="263"/>
            <ac:spMk id="9" creationId="{9228552E-C8B1-4A80-8448-0787CE0FC704}"/>
          </ac:spMkLst>
        </pc:spChg>
        <pc:picChg chg="add mod">
          <ac:chgData name="Gost korisnik" userId="S::urn:spo:tenantanon#9b5af216-c634-4b80-ab02-0c9a3d029091::" providerId="AD" clId="Web-{460C19D4-DE54-95B6-0D74-C5255E64759C}" dt="2026-05-02T13:17:20.946" v="691"/>
          <ac:picMkLst>
            <pc:docMk/>
            <pc:sldMk cId="2215559692" sldId="263"/>
            <ac:picMk id="4" creationId="{021C868B-666E-09F6-9AF4-FA42CA5D3B76}"/>
          </ac:picMkLst>
        </pc:picChg>
      </pc:sldChg>
    </pc:docChg>
  </pc:docChgLst>
  <pc:docChgLst>
    <pc:chgData clId="Web-{EA07CD0C-7160-5A81-B3FC-02736D550761}"/>
    <pc:docChg chg="modSld">
      <pc:chgData name="" userId="" providerId="" clId="Web-{EA07CD0C-7160-5A81-B3FC-02736D550761}" dt="2026-04-29T12:25:32.262" v="0" actId="20577"/>
      <pc:docMkLst>
        <pc:docMk/>
      </pc:docMkLst>
      <pc:sldChg chg="modSp">
        <pc:chgData name="" userId="" providerId="" clId="Web-{EA07CD0C-7160-5A81-B3FC-02736D550761}" dt="2026-04-29T12:25:32.262" v="0" actId="20577"/>
        <pc:sldMkLst>
          <pc:docMk/>
          <pc:sldMk cId="414714023" sldId="256"/>
        </pc:sldMkLst>
        <pc:spChg chg="mod">
          <ac:chgData name="" userId="" providerId="" clId="Web-{EA07CD0C-7160-5A81-B3FC-02736D550761}" dt="2026-04-29T12:25:32.262" v="0" actId="20577"/>
          <ac:spMkLst>
            <pc:docMk/>
            <pc:sldMk cId="414714023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Mitološka meduza kao simbol povijesno nepravednog optuživanja žrtava  silovanja - Žene i mediji">
            <a:extLst>
              <a:ext uri="{FF2B5EF4-FFF2-40B4-BE49-F238E27FC236}">
                <a16:creationId xmlns:a16="http://schemas.microsoft.com/office/drawing/2014/main" id="{340817C7-3212-1D1B-AC11-AE8785EFB3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49" r="-1" b="-1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hr-HR" sz="7200" dirty="0">
                <a:solidFill>
                  <a:schemeClr val="bg1"/>
                </a:solidFill>
              </a:rPr>
              <a:t>Meduza: </a:t>
            </a:r>
            <a:r>
              <a:rPr lang="hr-HR" sz="7200">
                <a:solidFill>
                  <a:schemeClr val="bg1"/>
                </a:solidFill>
              </a:rPr>
              <a:t>od antičke </a:t>
            </a:r>
            <a:r>
              <a:rPr lang="hr-HR" sz="7200" dirty="0">
                <a:solidFill>
                  <a:schemeClr val="bg1"/>
                </a:solidFill>
              </a:rPr>
              <a:t>zaštitnice do moderne ikone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6678" y="4428835"/>
            <a:ext cx="10164787" cy="1117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Lukrecija </a:t>
            </a:r>
            <a:r>
              <a:rPr lang="hr-HR" sz="3200" dirty="0" err="1">
                <a:solidFill>
                  <a:schemeClr val="bg1"/>
                </a:solidFill>
              </a:rPr>
              <a:t>Bajo</a:t>
            </a:r>
            <a:r>
              <a:rPr lang="hr-HR" sz="3200" dirty="0">
                <a:solidFill>
                  <a:schemeClr val="bg1"/>
                </a:solidFill>
              </a:rPr>
              <a:t>, Marta Krvavac, Emili </a:t>
            </a:r>
            <a:r>
              <a:rPr lang="hr-HR" sz="3200" dirty="0" err="1">
                <a:solidFill>
                  <a:schemeClr val="bg1"/>
                </a:solidFill>
              </a:rPr>
              <a:t>Škipina</a:t>
            </a:r>
            <a:r>
              <a:rPr lang="hr-HR" sz="3200" dirty="0">
                <a:solidFill>
                  <a:schemeClr val="bg1"/>
                </a:solidFill>
              </a:rPr>
              <a:t>, Martina </a:t>
            </a:r>
            <a:r>
              <a:rPr lang="hr-HR" sz="3200" dirty="0" err="1">
                <a:solidFill>
                  <a:schemeClr val="bg1"/>
                </a:solidFill>
              </a:rPr>
              <a:t>Tošić</a:t>
            </a:r>
            <a:endParaRPr lang="hr-HR" sz="3200" dirty="0">
              <a:solidFill>
                <a:schemeClr val="bg1"/>
              </a:solidFill>
            </a:endParaRPr>
          </a:p>
          <a:p>
            <a:r>
              <a:rPr lang="hr-HR" sz="3200" dirty="0">
                <a:solidFill>
                  <a:schemeClr val="bg1"/>
                </a:solidFill>
              </a:rPr>
              <a:t>2.b</a:t>
            </a: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F531D4-D7EB-6DE2-2B49-71ADAB3B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43" y="640080"/>
            <a:ext cx="6324073" cy="1603624"/>
          </a:xfrm>
        </p:spPr>
        <p:txBody>
          <a:bodyPr anchor="b">
            <a:normAutofit/>
          </a:bodyPr>
          <a:lstStyle/>
          <a:p>
            <a:r>
              <a:rPr lang="hr-HR" sz="4000"/>
              <a:t>Povezanost s modnom markom Versace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B027A-1E95-3146-E7BC-6A6B2588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43" y="2660904"/>
            <a:ext cx="5458592" cy="35572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 err="1"/>
              <a:t>Gianni</a:t>
            </a:r>
            <a:r>
              <a:rPr lang="hr-HR" sz="2400" dirty="0"/>
              <a:t> </a:t>
            </a:r>
            <a:r>
              <a:rPr lang="hr-HR" sz="2400" dirty="0" err="1"/>
              <a:t>Versace</a:t>
            </a:r>
            <a:r>
              <a:rPr lang="hr-HR" sz="2400" dirty="0"/>
              <a:t> je 1978. god. odabrao glavu Meduze kao logotip modne kuće</a:t>
            </a:r>
            <a:endParaRPr lang="sr-Latn-RS" sz="2400" dirty="0"/>
          </a:p>
          <a:p>
            <a:r>
              <a:rPr lang="hr-HR" sz="2400" dirty="0"/>
              <a:t>Njegova ideja je bila da moda treba hipnotizirati - tko god pogleda </a:t>
            </a:r>
            <a:r>
              <a:rPr lang="hr-HR" sz="2400" dirty="0" err="1"/>
              <a:t>Versaceov</a:t>
            </a:r>
            <a:r>
              <a:rPr lang="hr-HR" sz="2400" dirty="0"/>
              <a:t> dizajn, trebao bi biti ˝skamenjen˝ od oduševljenja</a:t>
            </a:r>
          </a:p>
          <a:p>
            <a:r>
              <a:rPr lang="hr-HR" sz="2400" dirty="0" err="1"/>
              <a:t>Versace</a:t>
            </a:r>
            <a:r>
              <a:rPr lang="hr-HR" sz="2400" dirty="0"/>
              <a:t> je uspio transformirati njezino drevno značenje iz nečeg strašnog u nešto što predstavlja luksuz i moć</a:t>
            </a:r>
          </a:p>
        </p:txBody>
      </p:sp>
      <p:pic>
        <p:nvPicPr>
          <p:cNvPr id="4" name="Slika 3" descr="Versace full logo gold transparent PNG - StickPNG">
            <a:extLst>
              <a:ext uri="{FF2B5EF4-FFF2-40B4-BE49-F238E27FC236}">
                <a16:creationId xmlns:a16="http://schemas.microsoft.com/office/drawing/2014/main" id="{0A624B74-00CE-168E-370F-E1DCA1F9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52" y="640080"/>
            <a:ext cx="37351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2B2228-5B48-5EA0-1BB6-593F52B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Modna kuća Versace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EF496-6635-46CF-E217-22F6C1C7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54" y="2684751"/>
            <a:ext cx="5127885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Naziv djela: logotip modne kuće </a:t>
            </a:r>
            <a:r>
              <a:rPr lang="hr-HR" dirty="0" err="1"/>
              <a:t>Versace</a:t>
            </a:r>
            <a:r>
              <a:rPr lang="hr-HR" dirty="0"/>
              <a:t> (prikaz glave Meduze)</a:t>
            </a:r>
          </a:p>
          <a:p>
            <a:r>
              <a:rPr lang="hr-HR" dirty="0"/>
              <a:t>Godina: 1993. god. (službeni redizajn logotipa)</a:t>
            </a:r>
          </a:p>
          <a:p>
            <a:r>
              <a:rPr lang="hr-HR" dirty="0"/>
              <a:t>Inspiracija: Antička skulptura Meduza </a:t>
            </a:r>
            <a:r>
              <a:rPr lang="hr-HR" dirty="0" err="1"/>
              <a:t>Rondanini</a:t>
            </a:r>
            <a:endParaRPr lang="hr-HR" dirty="0"/>
          </a:p>
          <a:p>
            <a:r>
              <a:rPr lang="hr-HR" dirty="0"/>
              <a:t>Značenje: simbol luksuza, ljepote i moći</a:t>
            </a:r>
          </a:p>
        </p:txBody>
      </p:sp>
      <p:pic>
        <p:nvPicPr>
          <p:cNvPr id="5" name="Slika 4" descr="Versace full logo gold transparent PNG - StickPNG">
            <a:extLst>
              <a:ext uri="{FF2B5EF4-FFF2-40B4-BE49-F238E27FC236}">
                <a16:creationId xmlns:a16="http://schemas.microsoft.com/office/drawing/2014/main" id="{7748FD34-CAB6-080B-955D-0DC8165E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87" r="-1" b="1885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14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FB1D3E-6DC7-6216-72CA-65CB71B1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80493" cy="1956841"/>
          </a:xfrm>
        </p:spPr>
        <p:txBody>
          <a:bodyPr anchor="b">
            <a:normAutofit/>
          </a:bodyPr>
          <a:lstStyle/>
          <a:p>
            <a:r>
              <a:rPr lang="hr-HR" sz="6000"/>
              <a:t>Gorgona i feminizam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2E159C-643F-2450-7C57-663EF372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" y="2739034"/>
            <a:ext cx="5005588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/>
              <a:t>Unutar feminističke teorije Meduza više nije zločinac, već žrtva kojoj je nanesena nepravda</a:t>
            </a:r>
          </a:p>
          <a:p>
            <a:r>
              <a:rPr lang="hr-HR" sz="2400" dirty="0"/>
              <a:t>Njezin lik danas predstavlja ženski bijes i moćno oružje protiv ugnjetavanja i nasilja</a:t>
            </a:r>
          </a:p>
          <a:p>
            <a:r>
              <a:rPr lang="hr-HR" sz="2400" dirty="0"/>
              <a:t>˝Skamenjujući pogled ˝- simbol transformacije boli u snagu i neovisnost</a:t>
            </a:r>
          </a:p>
          <a:p>
            <a:endParaRPr lang="hr-HR" sz="2400" dirty="0"/>
          </a:p>
        </p:txBody>
      </p:sp>
      <p:pic>
        <p:nvPicPr>
          <p:cNvPr id="4" name="Slika 3" descr="Slika na kojoj se prikazuje crtež, skeč, ilustracija, umjetničko djelo&#10;&#10;Sadržaj generiran uz AI možda nije točan.">
            <a:extLst>
              <a:ext uri="{FF2B5EF4-FFF2-40B4-BE49-F238E27FC236}">
                <a16:creationId xmlns:a16="http://schemas.microsoft.com/office/drawing/2014/main" id="{04B7C227-0FF5-CECF-82A0-A1477291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32" r="1" b="2895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43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E6B3AB-BE7A-53D4-77AA-8EE68F78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Gorgona i feminizam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EB7061-5E34-EB97-7124-AAD3EF62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Naziv djela: Meduza pred ogledalom </a:t>
            </a:r>
          </a:p>
          <a:p>
            <a:r>
              <a:rPr lang="hr-HR" dirty="0"/>
              <a:t>Autor: Emili </a:t>
            </a:r>
            <a:r>
              <a:rPr lang="hr-HR" dirty="0" err="1"/>
              <a:t>Škipina</a:t>
            </a:r>
            <a:endParaRPr lang="hr-HR" dirty="0"/>
          </a:p>
          <a:p>
            <a:r>
              <a:rPr lang="hr-HR" dirty="0"/>
              <a:t>Razred: 2.b</a:t>
            </a:r>
          </a:p>
          <a:p>
            <a:r>
              <a:rPr lang="hr-HR" dirty="0"/>
              <a:t>Tehnika: drvene bojice</a:t>
            </a:r>
          </a:p>
          <a:p>
            <a:r>
              <a:rPr lang="hr-HR" dirty="0"/>
              <a:t>Godina: 2026.god.</a:t>
            </a:r>
          </a:p>
        </p:txBody>
      </p:sp>
      <p:pic>
        <p:nvPicPr>
          <p:cNvPr id="5" name="Slika 4" descr="Slika na kojoj se prikazuje crtež, skeč, ilustracija, umjetničko djelo&#10;&#10;Sadržaj generiran uz AI možda nije točan.">
            <a:extLst>
              <a:ext uri="{FF2B5EF4-FFF2-40B4-BE49-F238E27FC236}">
                <a16:creationId xmlns:a16="http://schemas.microsoft.com/office/drawing/2014/main" id="{44EB25F5-6D4C-98ED-5D1B-3754E55D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32" r="1" b="2895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20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72B3EC9-BE7B-AC2C-A24B-33EE813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6000"/>
              <a:t>Zaključak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1B2E0C-1CF7-A62B-9875-CBF87AD9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920" y="2707247"/>
            <a:ext cx="5138110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/>
              <a:t>Dugovječnost simbola: Meduza je dokaz da se značenje simbola mijenja onako kako se mijenja i samo društvo</a:t>
            </a:r>
          </a:p>
          <a:p>
            <a:r>
              <a:rPr lang="hr-HR" sz="2400" dirty="0"/>
              <a:t>Suvremena moć: danas Meduza više nije prijetnja, već snaga koju želimo posjedovati - bilo kroz visoku modu ili kroz društvenu borbu</a:t>
            </a:r>
          </a:p>
          <a:p>
            <a:r>
              <a:rPr lang="hr-HR" sz="2400" dirty="0"/>
              <a:t>Od antičkih hramova do modnih pista, njezina priča ostaje vječni izvor inspiracije</a:t>
            </a:r>
          </a:p>
        </p:txBody>
      </p:sp>
      <p:pic>
        <p:nvPicPr>
          <p:cNvPr id="4" name="Slika 3" descr="medusa when she was beautiful | Ancient Greek: Μέδυσα">
            <a:extLst>
              <a:ext uri="{FF2B5EF4-FFF2-40B4-BE49-F238E27FC236}">
                <a16:creationId xmlns:a16="http://schemas.microsoft.com/office/drawing/2014/main" id="{AADF4E86-D83E-1D58-283E-AFF6D4AF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3" r="-2" b="601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457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Tko je bila Meduza u grčkoj mitologiji">
            <a:extLst>
              <a:ext uri="{FF2B5EF4-FFF2-40B4-BE49-F238E27FC236}">
                <a16:creationId xmlns:a16="http://schemas.microsoft.com/office/drawing/2014/main" id="{021C868B-666E-09F6-9AF4-FA42CA5D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EF5F0-DC06-4145-9FF0-96C7385A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678" y="295206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4400">
                <a:solidFill>
                  <a:srgbClr val="FFFFFF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21555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Artefakt, Stari vijek, vapnenac, povijest&#10;&#10;Sadržaj generiran uz AI možda nije točan.">
            <a:extLst>
              <a:ext uri="{FF2B5EF4-FFF2-40B4-BE49-F238E27FC236}">
                <a16:creationId xmlns:a16="http://schemas.microsoft.com/office/drawing/2014/main" id="{07CC6969-5723-CB82-2ED8-19FBCB88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2" r="15036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1E3FC2-DC11-33EA-D8DD-019894AB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hr-HR" sz="3600"/>
              <a:t>Zašto baš Gorgona?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40118A-12D3-A97B-E7CF-5E731DE7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7" y="2522949"/>
            <a:ext cx="6034420" cy="34023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400" dirty="0"/>
              <a:t>Inspiracija je proizašla iz posjeta Arheološkom muzeju Narona, gdje nas je zaintrigirao motiv Meduzine glave</a:t>
            </a:r>
          </a:p>
          <a:p>
            <a:r>
              <a:rPr lang="hr-HR" sz="2400" dirty="0"/>
              <a:t>Značaj simbola: u antici je simbol straha, kroz stoljeća se transformirao u simbol luksuza i ženske snage</a:t>
            </a:r>
          </a:p>
          <a:p>
            <a:r>
              <a:rPr lang="hr-HR" sz="2400" dirty="0"/>
              <a:t>U cilju nam je istražiti kako jedno mitološko ˝čudovište˝ može istovremeno biti zaštitni znak vrhunske mode i simbol borbe za ženska prava</a:t>
            </a:r>
          </a:p>
        </p:txBody>
      </p:sp>
    </p:spTree>
    <p:extLst>
      <p:ext uri="{BB962C8B-B14F-4D97-AF65-F5344CB8AC3E}">
        <p14:creationId xmlns:p14="http://schemas.microsoft.com/office/powerpoint/2010/main" val="37822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74657E-4187-6666-7A8F-AF748A81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Zašto baš Gorgona?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083035-4C45-DFFE-16BB-02125480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" y="2605169"/>
            <a:ext cx="6097102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Naziv </a:t>
            </a:r>
            <a:r>
              <a:rPr lang="hr-HR" dirty="0" err="1"/>
              <a:t>djela:Nadgrobna</a:t>
            </a:r>
            <a:r>
              <a:rPr lang="hr-HR" dirty="0"/>
              <a:t> stela(spomenik) s prikazom </a:t>
            </a:r>
            <a:r>
              <a:rPr lang="hr-HR" dirty="0" err="1"/>
              <a:t>Gorgoneiona</a:t>
            </a:r>
            <a:endParaRPr lang="hr-HR" dirty="0"/>
          </a:p>
          <a:p>
            <a:r>
              <a:rPr lang="hr-HR" dirty="0" err="1"/>
              <a:t>Autor:nepoznati</a:t>
            </a:r>
            <a:r>
              <a:rPr lang="hr-HR" dirty="0"/>
              <a:t> rimski kipar(klesar)</a:t>
            </a:r>
          </a:p>
          <a:p>
            <a:r>
              <a:rPr lang="hr-HR" dirty="0"/>
              <a:t>Godina:1.-2.stoljeće</a:t>
            </a:r>
          </a:p>
          <a:p>
            <a:r>
              <a:rPr lang="hr-HR" dirty="0" err="1"/>
              <a:t>Tehnika:klesanje</a:t>
            </a:r>
            <a:r>
              <a:rPr lang="hr-HR" dirty="0"/>
              <a:t> u kamenu (vapnenac)</a:t>
            </a:r>
          </a:p>
          <a:p>
            <a:r>
              <a:rPr lang="hr-HR" dirty="0"/>
              <a:t>Mjesto gdje se </a:t>
            </a:r>
            <a:r>
              <a:rPr lang="hr-HR" dirty="0" err="1"/>
              <a:t>nalazi:Arheološki</a:t>
            </a:r>
            <a:r>
              <a:rPr lang="hr-HR" dirty="0"/>
              <a:t> muzej </a:t>
            </a:r>
            <a:r>
              <a:rPr lang="hr-HR" dirty="0" err="1"/>
              <a:t>Narona,Vid</a:t>
            </a:r>
            <a:endParaRPr lang="hr-HR" dirty="0"/>
          </a:p>
        </p:txBody>
      </p:sp>
      <p:pic>
        <p:nvPicPr>
          <p:cNvPr id="5" name="Slika 4" descr="Slika na kojoj se prikazuje Artefakt, Stari vijek, vapnenac, povijest&#10;&#10;Sadržaj generiran uz AI možda nije točan.">
            <a:extLst>
              <a:ext uri="{FF2B5EF4-FFF2-40B4-BE49-F238E27FC236}">
                <a16:creationId xmlns:a16="http://schemas.microsoft.com/office/drawing/2014/main" id="{5C1C083F-B948-04BB-2E3B-7C3F1345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4" r="17388"/>
          <a:stretch>
            <a:fillRect/>
          </a:stretch>
        </p:blipFill>
        <p:spPr>
          <a:xfrm>
            <a:off x="575448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082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BF1C0C-060A-9508-3762-09A60CCC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000"/>
              <a:t>Mitološko značenje i arheološki kontekst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C33CB9-B5A1-9C75-C7F8-3A2BF1A5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/>
              <a:t>Jedina smrtna sestra među tri Gorgone, čiji je pogled pretvarao ljude u kamen – to je mit</a:t>
            </a:r>
          </a:p>
          <a:p>
            <a:r>
              <a:rPr lang="hr-HR" sz="2400" dirty="0" err="1"/>
              <a:t>Apotropejska</a:t>
            </a:r>
            <a:r>
              <a:rPr lang="hr-HR" sz="2400" dirty="0"/>
              <a:t> funkcija – u antici je njezin lik služio za tjeranje zla</a:t>
            </a:r>
          </a:p>
          <a:p>
            <a:r>
              <a:rPr lang="hr-HR" sz="2400" dirty="0"/>
              <a:t>Lik se stavljao na štitove, ulaze kuća i hramove kako bi se neprijatelji skamenili od straha</a:t>
            </a:r>
          </a:p>
          <a:p>
            <a:r>
              <a:rPr lang="hr-HR" sz="2400" dirty="0"/>
              <a:t>Analizom rimskog arhitektonskog ukrasa od terakote potvrđeno je da je služilo kao krovna zaštita</a:t>
            </a:r>
          </a:p>
          <a:p>
            <a:r>
              <a:rPr lang="hr-HR" sz="2400" dirty="0"/>
              <a:t>Spaja strah s rimskom estetikom</a:t>
            </a:r>
          </a:p>
        </p:txBody>
      </p:sp>
      <p:pic>
        <p:nvPicPr>
          <p:cNvPr id="4" name="Slika 3" descr="Gorgoneion Antefix (Ornamental Roof Tile) | Cleveland Museum of Art">
            <a:extLst>
              <a:ext uri="{FF2B5EF4-FFF2-40B4-BE49-F238E27FC236}">
                <a16:creationId xmlns:a16="http://schemas.microsoft.com/office/drawing/2014/main" id="{8FCDD189-7A16-D8A9-F69F-A1C48324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" r="383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D8A4CE-7757-F90C-5378-5FA6481E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000">
                <a:highlight>
                  <a:srgbClr val="F5F5F5"/>
                </a:highlight>
              </a:rPr>
              <a:t>Mitološko značenje i arheološki kontekst</a:t>
            </a:r>
            <a:endParaRPr lang="sr-Latn-RS" sz="50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276FC2-47FA-28AE-FA5D-A961B3D7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Naziv djela: </a:t>
            </a:r>
            <a:r>
              <a:rPr lang="hr-HR" dirty="0" err="1"/>
              <a:t>Gorgoneion</a:t>
            </a:r>
            <a:r>
              <a:rPr lang="hr-HR" dirty="0"/>
              <a:t> (prikaz glave Meduze)</a:t>
            </a:r>
          </a:p>
          <a:p>
            <a:r>
              <a:rPr lang="hr-HR" dirty="0"/>
              <a:t>Autor: nepoznati antički umjetnik</a:t>
            </a:r>
          </a:p>
          <a:p>
            <a:r>
              <a:rPr lang="hr-HR" dirty="0"/>
              <a:t>Godina: kraj 4.stoljeća prije Krista</a:t>
            </a:r>
          </a:p>
          <a:p>
            <a:r>
              <a:rPr lang="hr-HR" dirty="0"/>
              <a:t>Tehnika: terakota(pečena glina)</a:t>
            </a:r>
          </a:p>
          <a:p>
            <a:r>
              <a:rPr lang="hr-HR" dirty="0"/>
              <a:t>Mjesto gdje se nalazi: Arheološki muzej u Splitu, Hrvatska</a:t>
            </a:r>
          </a:p>
          <a:p>
            <a:endParaRPr lang="hr-HR" dirty="0"/>
          </a:p>
        </p:txBody>
      </p:sp>
      <p:pic>
        <p:nvPicPr>
          <p:cNvPr id="5" name="Slika 4" descr="Gorgoneion Antefix (Ornamental Roof Tile) | Cleveland Museum of Art">
            <a:extLst>
              <a:ext uri="{FF2B5EF4-FFF2-40B4-BE49-F238E27FC236}">
                <a16:creationId xmlns:a16="http://schemas.microsoft.com/office/drawing/2014/main" id="{38CBC16F-565E-52CD-AF3A-D7619F56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" r="383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C19B5D-59E8-B1C6-D9AE-3B1954B7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hr-HR" sz="5000"/>
              <a:t>Prikaz Gorgone kroz povijest umjetnosti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8185C9-2502-F914-AD38-C47E9CD5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1" y="2766894"/>
            <a:ext cx="6414496" cy="37259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/>
              <a:t>Rimski prikaz (Antika): tip </a:t>
            </a:r>
            <a:r>
              <a:rPr lang="hr-HR" sz="2400" dirty="0" err="1"/>
              <a:t>Medusa</a:t>
            </a:r>
            <a:r>
              <a:rPr lang="hr-HR" sz="2400" dirty="0"/>
              <a:t> </a:t>
            </a:r>
            <a:r>
              <a:rPr lang="hr-HR" sz="2400" dirty="0" err="1"/>
              <a:t>Rondanini</a:t>
            </a:r>
            <a:r>
              <a:rPr lang="hr-HR" sz="2400" dirty="0"/>
              <a:t> - ona postaje lijepa ali zadržava zmije i krila kao simbole moći</a:t>
            </a:r>
            <a:endParaRPr lang="sr-Latn-RS" sz="2400" dirty="0"/>
          </a:p>
          <a:p>
            <a:r>
              <a:rPr lang="hr-HR" sz="2400" dirty="0"/>
              <a:t>Renesansa: </a:t>
            </a:r>
            <a:r>
              <a:rPr lang="hr-HR" sz="2400" dirty="0" err="1"/>
              <a:t>Benvunuto</a:t>
            </a:r>
            <a:r>
              <a:rPr lang="hr-HR" sz="2400" dirty="0"/>
              <a:t> </a:t>
            </a:r>
            <a:r>
              <a:rPr lang="hr-HR" sz="2400" dirty="0" err="1"/>
              <a:t>Cellini</a:t>
            </a:r>
            <a:r>
              <a:rPr lang="hr-HR" sz="2400" dirty="0"/>
              <a:t> i skulptura ˝</a:t>
            </a:r>
            <a:r>
              <a:rPr lang="hr-HR" sz="2400" dirty="0" err="1"/>
              <a:t>Perzej</a:t>
            </a:r>
            <a:r>
              <a:rPr lang="hr-HR" sz="2400" dirty="0"/>
              <a:t> s Meduzinom glavom˝- naglasak na pobjedi ljudskog razuma</a:t>
            </a:r>
          </a:p>
          <a:p>
            <a:r>
              <a:rPr lang="hr-HR" sz="2400" dirty="0"/>
              <a:t>Barok: </a:t>
            </a:r>
            <a:r>
              <a:rPr lang="hr-HR" sz="2400" dirty="0" err="1"/>
              <a:t>Gian</a:t>
            </a:r>
            <a:r>
              <a:rPr lang="hr-HR" sz="2400" dirty="0"/>
              <a:t> Lorenzo </a:t>
            </a:r>
            <a:r>
              <a:rPr lang="hr-HR" sz="2400" dirty="0" err="1"/>
              <a:t>Bernini</a:t>
            </a:r>
            <a:r>
              <a:rPr lang="hr-HR" sz="2400" dirty="0"/>
              <a:t> i mramorna bistra Meduza - prikazuje tragičnu žrtvu u trenutku bolne </a:t>
            </a:r>
            <a:r>
              <a:rPr lang="hr-HR" sz="2400" dirty="0" err="1"/>
              <a:t>transformacije,s</a:t>
            </a:r>
            <a:r>
              <a:rPr lang="hr-HR" sz="2400" dirty="0"/>
              <a:t> fokusom na pokretu zmija i drami</a:t>
            </a:r>
          </a:p>
        </p:txBody>
      </p:sp>
      <p:pic>
        <p:nvPicPr>
          <p:cNvPr id="6" name="Slika 5" descr="Slika na kojoj se prikazuje kip, umjetničko djelo, Ljudsko lice, zgrada&#10;&#10;Sadržaj generiran uz AI možda nije točan.">
            <a:extLst>
              <a:ext uri="{FF2B5EF4-FFF2-40B4-BE49-F238E27FC236}">
                <a16:creationId xmlns:a16="http://schemas.microsoft.com/office/drawing/2014/main" id="{98EEB07B-00AF-A8C5-8006-A0DB27B5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060" y="277717"/>
            <a:ext cx="1903761" cy="2884488"/>
          </a:xfrm>
          <a:prstGeom prst="rect">
            <a:avLst/>
          </a:prstGeom>
        </p:spPr>
      </p:pic>
      <p:pic>
        <p:nvPicPr>
          <p:cNvPr id="4" name="Slika 3" descr="Rondanini Medusa — The Fountainhead Gipsoteca">
            <a:extLst>
              <a:ext uri="{FF2B5EF4-FFF2-40B4-BE49-F238E27FC236}">
                <a16:creationId xmlns:a16="http://schemas.microsoft.com/office/drawing/2014/main" id="{74127CE5-A142-74A2-2C7F-52139F8D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20" y="277716"/>
            <a:ext cx="2293168" cy="2884489"/>
          </a:xfrm>
          <a:prstGeom prst="rect">
            <a:avLst/>
          </a:prstGeom>
        </p:spPr>
      </p:pic>
      <p:pic>
        <p:nvPicPr>
          <p:cNvPr id="5" name="Slika 4" descr="Perzej s Meduzinom glavom, brončana skulptura. - preuzmite fotografiju |  Foto Baza">
            <a:extLst>
              <a:ext uri="{FF2B5EF4-FFF2-40B4-BE49-F238E27FC236}">
                <a16:creationId xmlns:a16="http://schemas.microsoft.com/office/drawing/2014/main" id="{822C8C63-A996-F71C-4E5D-42249298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652" y="3426258"/>
            <a:ext cx="4001025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5EB8BE-15EC-6C7E-50D6-A4C67857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 dirty="0"/>
              <a:t>Antika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52B44E-C4DF-157D-85D7-8000E9CE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Naziv djela: Meduza </a:t>
            </a:r>
            <a:r>
              <a:rPr lang="hr-HR" dirty="0" err="1"/>
              <a:t>Rondanini</a:t>
            </a:r>
            <a:endParaRPr lang="hr-HR" dirty="0"/>
          </a:p>
          <a:p>
            <a:r>
              <a:rPr lang="hr-HR" dirty="0"/>
              <a:t>Autor: nepoznati rimski kipar</a:t>
            </a:r>
          </a:p>
          <a:p>
            <a:r>
              <a:rPr lang="hr-HR" dirty="0"/>
              <a:t>Godina: 1. ili 2. stoljeće </a:t>
            </a:r>
          </a:p>
          <a:p>
            <a:r>
              <a:rPr lang="hr-HR" dirty="0"/>
              <a:t>Tehnika: skulptura u mramoru</a:t>
            </a:r>
          </a:p>
          <a:p>
            <a:r>
              <a:rPr lang="hr-HR" dirty="0"/>
              <a:t>Mjesto gdje se nalazi: Gliptoteka, </a:t>
            </a:r>
            <a:r>
              <a:rPr lang="hr-HR" dirty="0" err="1"/>
              <a:t>Munchen</a:t>
            </a:r>
            <a:r>
              <a:rPr lang="hr-HR" dirty="0"/>
              <a:t>, Njemačka</a:t>
            </a:r>
          </a:p>
          <a:p>
            <a:endParaRPr lang="hr-HR" dirty="0"/>
          </a:p>
        </p:txBody>
      </p:sp>
      <p:pic>
        <p:nvPicPr>
          <p:cNvPr id="4" name="Slika 3" descr="Rondanini Medusa — The Fountainhead Gipsoteca">
            <a:extLst>
              <a:ext uri="{FF2B5EF4-FFF2-40B4-BE49-F238E27FC236}">
                <a16:creationId xmlns:a16="http://schemas.microsoft.com/office/drawing/2014/main" id="{BE992945-9F0D-B5A4-446F-B594B94A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57" r="-2" b="7805"/>
          <a:stretch>
            <a:fillRect/>
          </a:stretch>
        </p:blipFill>
        <p:spPr>
          <a:xfrm>
            <a:off x="7604229" y="1976530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34C5CB-DC3A-882F-5B47-53345E42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3890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Renesansa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E1789A-73FB-0B1C-E4B1-BB504360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47" y="2769418"/>
            <a:ext cx="572995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Naziv djela: </a:t>
            </a:r>
            <a:r>
              <a:rPr lang="hr-HR" dirty="0" err="1"/>
              <a:t>Perzej</a:t>
            </a:r>
            <a:r>
              <a:rPr lang="hr-HR" dirty="0"/>
              <a:t> s Meduzinom glavom</a:t>
            </a:r>
          </a:p>
          <a:p>
            <a:r>
              <a:rPr lang="hr-HR" dirty="0"/>
              <a:t>Autor: </a:t>
            </a:r>
            <a:r>
              <a:rPr lang="hr-HR" dirty="0" err="1"/>
              <a:t>Benvenuto</a:t>
            </a:r>
            <a:r>
              <a:rPr lang="hr-HR" dirty="0"/>
              <a:t> </a:t>
            </a:r>
            <a:r>
              <a:rPr lang="hr-HR" dirty="0" err="1"/>
              <a:t>Cellini</a:t>
            </a:r>
            <a:endParaRPr lang="hr-HR" dirty="0"/>
          </a:p>
          <a:p>
            <a:r>
              <a:rPr lang="hr-HR" dirty="0"/>
              <a:t>Godina:1545. - 1554. god.</a:t>
            </a:r>
          </a:p>
          <a:p>
            <a:r>
              <a:rPr lang="hr-HR" dirty="0"/>
              <a:t>Tehnika: bronca (skulptura je izlivena iz jednog komada, što je tada bio ogroman </a:t>
            </a:r>
            <a:r>
              <a:rPr lang="hr-HR" dirty="0" err="1"/>
              <a:t>pohvat</a:t>
            </a:r>
            <a:r>
              <a:rPr lang="hr-HR" dirty="0"/>
              <a:t>)</a:t>
            </a:r>
          </a:p>
          <a:p>
            <a:r>
              <a:rPr lang="hr-HR" dirty="0"/>
              <a:t>Mjesto gdje se nalazi: </a:t>
            </a:r>
            <a:r>
              <a:rPr lang="hr-HR" dirty="0" err="1"/>
              <a:t>Loggia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Lanzi, </a:t>
            </a:r>
            <a:r>
              <a:rPr lang="hr-HR" dirty="0" err="1"/>
              <a:t>Firenza</a:t>
            </a:r>
            <a:r>
              <a:rPr lang="hr-HR" dirty="0"/>
              <a:t>, Italija</a:t>
            </a:r>
          </a:p>
        </p:txBody>
      </p:sp>
      <p:pic>
        <p:nvPicPr>
          <p:cNvPr id="5" name="Slika 4" descr="Perzej s Meduzinom glavom, brončana skulptura. - preuzmite fotografiju |  Foto Baza">
            <a:extLst>
              <a:ext uri="{FF2B5EF4-FFF2-40B4-BE49-F238E27FC236}">
                <a16:creationId xmlns:a16="http://schemas.microsoft.com/office/drawing/2014/main" id="{F9A8755D-2194-A8A7-A96F-FF3F8D04C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31" r="6111" b="-1"/>
          <a:stretch>
            <a:fillRect/>
          </a:stretch>
        </p:blipFill>
        <p:spPr>
          <a:xfrm>
            <a:off x="5847924" y="-103472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87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B57DF0-11B9-D3DC-EC1C-BB528DFF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Barok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7EC51-DA3B-FB71-A923-FF305766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Naziv djela: Meduza</a:t>
            </a:r>
          </a:p>
          <a:p>
            <a:r>
              <a:rPr lang="hr-HR" dirty="0"/>
              <a:t>Autor: </a:t>
            </a:r>
            <a:r>
              <a:rPr lang="hr-HR" dirty="0" err="1"/>
              <a:t>Gian</a:t>
            </a:r>
            <a:r>
              <a:rPr lang="hr-HR" dirty="0"/>
              <a:t> Lorenzo </a:t>
            </a:r>
            <a:r>
              <a:rPr lang="hr-HR" dirty="0" err="1"/>
              <a:t>Bernini</a:t>
            </a:r>
            <a:endParaRPr lang="hr-HR" dirty="0"/>
          </a:p>
          <a:p>
            <a:r>
              <a:rPr lang="hr-HR" dirty="0"/>
              <a:t>Godina: oko 1630. god.</a:t>
            </a:r>
          </a:p>
          <a:p>
            <a:r>
              <a:rPr lang="hr-HR" dirty="0"/>
              <a:t>Tehnika: skulptura u mramoru</a:t>
            </a:r>
          </a:p>
          <a:p>
            <a:r>
              <a:rPr lang="hr-HR" dirty="0"/>
              <a:t>Mjesto gdje se nalazi: </a:t>
            </a:r>
            <a:r>
              <a:rPr lang="hr-HR" dirty="0" err="1"/>
              <a:t>Kapitolijski</a:t>
            </a:r>
            <a:r>
              <a:rPr lang="hr-HR" dirty="0"/>
              <a:t> muzeji, Rim, Italija</a:t>
            </a:r>
          </a:p>
        </p:txBody>
      </p:sp>
      <p:pic>
        <p:nvPicPr>
          <p:cNvPr id="4" name="Slika 3" descr="Slika na kojoj se prikazuje kip, umjetničko djelo, Ljudsko lice, zgrada&#10;&#10;Sadržaj generiran uz AI možda nije točan.">
            <a:extLst>
              <a:ext uri="{FF2B5EF4-FFF2-40B4-BE49-F238E27FC236}">
                <a16:creationId xmlns:a16="http://schemas.microsoft.com/office/drawing/2014/main" id="{480266DD-8AD9-09D9-74EB-EDEF63B2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74" r="-2" b="1882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55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663</Words>
  <Application>Microsoft Office PowerPoint</Application>
  <PresentationFormat>Široki zaslon</PresentationFormat>
  <Paragraphs>71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Tema sustava Office</vt:lpstr>
      <vt:lpstr>Meduza: od antičke zaštitnice do moderne ikone</vt:lpstr>
      <vt:lpstr>Zašto baš Gorgona?</vt:lpstr>
      <vt:lpstr>Zašto baš Gorgona?</vt:lpstr>
      <vt:lpstr>Mitološko značenje i arheološki kontekst</vt:lpstr>
      <vt:lpstr>Mitološko značenje i arheološki kontekst</vt:lpstr>
      <vt:lpstr>Prikaz Gorgone kroz povijest umjetnosti</vt:lpstr>
      <vt:lpstr>Antika</vt:lpstr>
      <vt:lpstr>Renesansa</vt:lpstr>
      <vt:lpstr>Barok</vt:lpstr>
      <vt:lpstr>Povezanost s modnom markom Versace</vt:lpstr>
      <vt:lpstr>Modna kuća Versace</vt:lpstr>
      <vt:lpstr>Gorgona i feminizam</vt:lpstr>
      <vt:lpstr>Gorgona i feminizam</vt:lpstr>
      <vt:lpstr>Zaključak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toni</cp:lastModifiedBy>
  <cp:revision>515</cp:revision>
  <dcterms:created xsi:type="dcterms:W3CDTF">2026-04-29T12:25:10Z</dcterms:created>
  <dcterms:modified xsi:type="dcterms:W3CDTF">2026-05-12T13:50:55Z</dcterms:modified>
</cp:coreProperties>
</file>