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D743-D052-4516-B9FB-E5DA15304094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B7674-FDCF-4789-AB7F-23D2939B42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7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B7674-FDCF-4789-AB7F-23D2939B424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2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37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65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7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03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65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7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08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51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42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60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2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379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56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73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56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00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E79D-6A09-4400-B6B7-91EBE492448F}" type="datetimeFigureOut">
              <a:rPr lang="hr-HR" smtClean="0"/>
              <a:t>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C9C6EF-B66A-48A1-B4BB-0C9C233671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52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435CABE-3370-F7D3-2796-757E7D31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3" b="54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5418963-CFDF-53C9-D4D3-61790D16A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STILUS, 1. st. pr. KR.- 1. st. po. Kr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EVA MIHALJ, 5. B</a:t>
            </a:r>
          </a:p>
          <a:p>
            <a:r>
              <a:rPr lang="hr-HR" dirty="0" smtClean="0"/>
              <a:t>OSNOVNA ŠKOLA „VLADIMIR NAZOR” PLOČE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0085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3A96F8-F3C9-5497-B85D-7D054F46A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2ACF8B-6A78-DA3C-BC59-28964BBAE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 MIHALJ, 5. B</a:t>
            </a:r>
          </a:p>
        </p:txBody>
      </p:sp>
    </p:spTree>
    <p:extLst>
      <p:ext uri="{BB962C8B-B14F-4D97-AF65-F5344CB8AC3E}">
        <p14:creationId xmlns:p14="http://schemas.microsoft.com/office/powerpoint/2010/main" val="37817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9A65B40-F824-25E3-F10E-01712026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r="16346" b="-1"/>
          <a:stretch>
            <a:fillRect/>
          </a:stretch>
        </p:blipFill>
        <p:spPr>
          <a:xfrm>
            <a:off x="1" y="10"/>
            <a:ext cx="7180458" cy="6501274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14504D-346D-F3AC-100C-B41443BA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hr-HR" sz="3200">
                <a:solidFill>
                  <a:srgbClr val="FEFFFF"/>
                </a:solidFill>
              </a:rPr>
              <a:t>Što je stilus?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4E3854-64FE-DA39-A4B4-BC2DF991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Stilus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je p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isaljka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starom  Rimu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Koristio se za pisanje po voštanim pločicama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Imao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kraja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štri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za pisanje, ravni za brisanje (zaglađivanje voska)</a:t>
            </a:r>
          </a:p>
          <a:p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Stilus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je bio poput današnje olovke, ali se nije pisalo tintom nego urezivalo voskom.</a:t>
            </a:r>
          </a:p>
        </p:txBody>
      </p:sp>
    </p:spTree>
    <p:extLst>
      <p:ext uri="{BB962C8B-B14F-4D97-AF65-F5344CB8AC3E}">
        <p14:creationId xmlns:p14="http://schemas.microsoft.com/office/powerpoint/2010/main" val="32180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E703F1-D8D6-B701-FCFB-BAED8991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 dirty="0"/>
              <a:t>UPOTREBA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FD1CB9-5BC6-CC5A-E532-686ADCC7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hr-HR" dirty="0"/>
              <a:t>Pisalo se po sloju voska</a:t>
            </a:r>
          </a:p>
          <a:p>
            <a:r>
              <a:rPr lang="hr-HR" dirty="0"/>
              <a:t>Greške su se lako brisale</a:t>
            </a:r>
          </a:p>
          <a:p>
            <a:r>
              <a:rPr lang="hr-HR" dirty="0"/>
              <a:t>Vosak se mogao ponovno koristiti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Ako bi netko pogriješio, samo bi zagladio vosak i pisao ponovo.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5FEEEA1-4A04-322F-FB69-323D17EA62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r="-1" b="-1"/>
          <a:stretch>
            <a:fillRect/>
          </a:stretch>
        </p:blipFill>
        <p:spPr>
          <a:xfrm>
            <a:off x="4050376" y="70913"/>
            <a:ext cx="6953577" cy="5252773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546" y="3126228"/>
            <a:ext cx="2637453" cy="37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885346-4E69-9024-C30D-94C60F65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 dirty="0"/>
              <a:t>MATERIJALI I IZGLED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54F1C3-FCA4-0A1B-F052-B19C84F8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Izrađivao se od:</a:t>
            </a:r>
          </a:p>
          <a:p>
            <a:r>
              <a:rPr lang="hr-HR" dirty="0"/>
              <a:t>Kosti</a:t>
            </a:r>
          </a:p>
          <a:p>
            <a:r>
              <a:rPr lang="hr-HR" dirty="0"/>
              <a:t>Metala</a:t>
            </a:r>
          </a:p>
          <a:p>
            <a:r>
              <a:rPr lang="hr-HR" dirty="0"/>
              <a:t>Drveta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Karakteristike:</a:t>
            </a:r>
          </a:p>
          <a:p>
            <a:pPr marL="0" indent="0">
              <a:buNone/>
            </a:pPr>
            <a:r>
              <a:rPr lang="hr-HR" dirty="0"/>
              <a:t>- Malen i lagan ( 8-10 cm)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DCA7E8-81A8-1066-373D-79580015F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4920"/>
          <a:stretch>
            <a:fillRect/>
          </a:stretch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F080C7-CF79-B881-410F-EE5BC9DA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hr-HR" dirty="0"/>
              <a:t>Koristio se u vrijeme Rimskog Carstva</a:t>
            </a:r>
          </a:p>
          <a:p>
            <a:r>
              <a:rPr lang="hr-HR" dirty="0"/>
              <a:t>1. stoljeće prije Krista- 1. stoljeće poslije Krista</a:t>
            </a:r>
          </a:p>
          <a:p>
            <a:r>
              <a:rPr lang="hr-HR" dirty="0"/>
              <a:t>Važan alat za bilježenje i učenje</a:t>
            </a:r>
          </a:p>
          <a:p>
            <a:r>
              <a:rPr lang="hr-HR" dirty="0"/>
              <a:t>Koristili su ga: učenici, trgovci, pisari..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1D65521-BFE0-F6A9-5CCD-5A5285E31A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3" y="945710"/>
            <a:ext cx="6953577" cy="4641512"/>
          </a:xfrm>
          <a:prstGeom prst="rect">
            <a:avLst/>
          </a:prstGeom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7FFB47-5062-A363-2B64-C2A5D638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732" y="436460"/>
            <a:ext cx="6574536" cy="1259894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Nalaz- Njive, Podstrana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E2F7D7-FCFD-4869-D4FF-1EAFF4B4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hr-HR" dirty="0"/>
              <a:t>Materijal: kost</a:t>
            </a:r>
          </a:p>
          <a:p>
            <a:r>
              <a:rPr lang="hr-HR" dirty="0"/>
              <a:t>Dužina: 8,6 cm</a:t>
            </a:r>
          </a:p>
          <a:p>
            <a:r>
              <a:rPr lang="hr-HR" dirty="0"/>
              <a:t>Inventarna oznaka: 1021</a:t>
            </a:r>
          </a:p>
          <a:p>
            <a:r>
              <a:rPr lang="hr-HR" dirty="0"/>
              <a:t>Područje bogato antičkim ostacima iz rimskog razdoblja</a:t>
            </a:r>
          </a:p>
          <a:p>
            <a:r>
              <a:rPr lang="hr-HR" dirty="0" err="1"/>
              <a:t>Stilus</a:t>
            </a:r>
            <a:r>
              <a:rPr lang="hr-HR" dirty="0"/>
              <a:t> pronađen kao dio svakodnevnog života tadašnjih stanovnika</a:t>
            </a:r>
          </a:p>
          <a:p>
            <a:r>
              <a:rPr lang="pl-PL" dirty="0"/>
              <a:t>danas se čuva u muzejskoj </a:t>
            </a:r>
            <a:r>
              <a:rPr lang="pl-PL" dirty="0" smtClean="0"/>
              <a:t>zbirci</a:t>
            </a:r>
            <a:endParaRPr lang="hr-HR" dirty="0"/>
          </a:p>
        </p:txBody>
      </p:sp>
      <p:pic>
        <p:nvPicPr>
          <p:cNvPr id="1026" name="Picture 2" descr="Slika">
            <a:extLst>
              <a:ext uri="{FF2B5EF4-FFF2-40B4-BE49-F238E27FC236}">
                <a16:creationId xmlns:a16="http://schemas.microsoft.com/office/drawing/2014/main" id="{4F020E18-AF5D-91E2-E3C1-DB385739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2088" y="2895717"/>
            <a:ext cx="3981455" cy="7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645C98-8181-8731-66B8-E07DB99C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NEKAD I DANAS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680E6DC-043F-D739-7210-9753087D4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048422"/>
              </p:ext>
            </p:extLst>
          </p:nvPr>
        </p:nvGraphicFramePr>
        <p:xfrm>
          <a:off x="2589213" y="2133600"/>
          <a:ext cx="8915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239091579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35710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NEKAD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DANAS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169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Pisanje po vosku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Papir, ekran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8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Brisanje voskom- zaglađivanje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Brisanjem gumicom ili </a:t>
                      </a:r>
                      <a:r>
                        <a:rPr lang="hr-HR" dirty="0" err="1"/>
                        <a:t>delete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30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Materijal: kost, metal, drvo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Plastika, metal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87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Ručni 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Industrijska proizvodnja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886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Sporije pisanje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Brže pisanje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1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5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786C4B-0C35-1C3B-E846-FE16732B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hr-HR" dirty="0"/>
              <a:t>M	ODERNI STILUS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DC62F1-C9F8-DDDC-ED9C-7F207FE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hr-HR" dirty="0"/>
              <a:t>Danas postoje moderni </a:t>
            </a:r>
            <a:r>
              <a:rPr lang="hr-HR" dirty="0" err="1"/>
              <a:t>stilusi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Primjer:</a:t>
            </a:r>
          </a:p>
          <a:p>
            <a:r>
              <a:rPr lang="hr-HR" dirty="0"/>
              <a:t>Apple </a:t>
            </a:r>
            <a:r>
              <a:rPr lang="hr-HR" dirty="0" err="1"/>
              <a:t>Pencil</a:t>
            </a:r>
            <a:endParaRPr lang="hr-HR" dirty="0"/>
          </a:p>
          <a:p>
            <a:r>
              <a:rPr lang="hr-HR" dirty="0"/>
              <a:t>Samsung S </a:t>
            </a:r>
            <a:r>
              <a:rPr lang="hr-HR" dirty="0" err="1"/>
              <a:t>Pen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624F03B-94D2-33BA-EE6F-C12815B70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69" y="645106"/>
            <a:ext cx="4797921" cy="26988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BDE5E6A-5805-4FB1-F966-B4D57C25E5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54" y="3508529"/>
            <a:ext cx="4238798" cy="2384324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60D8DA-50F5-B6D1-94AE-A20FB135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hr-HR" dirty="0"/>
              <a:t>ZAKLJUČAK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D89219-683E-8540-F6D6-83F3FDF60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hr-HR" dirty="0" err="1"/>
              <a:t>Stilus</a:t>
            </a:r>
            <a:r>
              <a:rPr lang="hr-HR" dirty="0"/>
              <a:t> je bio važan alat u prošlosti</a:t>
            </a:r>
          </a:p>
          <a:p>
            <a:r>
              <a:rPr lang="hr-HR" dirty="0"/>
              <a:t>Omogućio je pisanje i učenje</a:t>
            </a:r>
          </a:p>
          <a:p>
            <a:r>
              <a:rPr lang="hr-HR" dirty="0"/>
              <a:t>Njegova ideja  postoji i danas</a:t>
            </a:r>
          </a:p>
          <a:p>
            <a:r>
              <a:rPr lang="hr-HR" dirty="0"/>
              <a:t>Iako se tehnologija promijenila, način pisanja ima iste korijene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60C456-1615-7E0E-0139-C9B9C1DD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63" y="640080"/>
            <a:ext cx="3716336" cy="5252773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TM02892315[[fn=Pramen]]</Template>
  <TotalTime>54</TotalTime>
  <Words>282</Words>
  <Application>Microsoft Office PowerPoint</Application>
  <PresentationFormat>Široki zaslon</PresentationFormat>
  <Paragraphs>61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Aptos</vt:lpstr>
      <vt:lpstr>Arial</vt:lpstr>
      <vt:lpstr>Century Gothic</vt:lpstr>
      <vt:lpstr>Times New Roman</vt:lpstr>
      <vt:lpstr>Wingdings 3</vt:lpstr>
      <vt:lpstr>Pramen</vt:lpstr>
      <vt:lpstr>STILUS, 1. st. pr. KR.- 1. st. po. Kr </vt:lpstr>
      <vt:lpstr>Što je stilus?</vt:lpstr>
      <vt:lpstr>UPOTREBA</vt:lpstr>
      <vt:lpstr>MATERIJALI I IZGLED</vt:lpstr>
      <vt:lpstr>PowerPoint prezentacija</vt:lpstr>
      <vt:lpstr>Nalaz- Njive, Podstrana</vt:lpstr>
      <vt:lpstr>NEKAD I DANAS</vt:lpstr>
      <vt:lpstr>M ODERNI STILUS</vt:lpstr>
      <vt:lpstr>ZAKLJUČAK</vt:lpstr>
      <vt:lpstr>HVALA NA PAŽNJI!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STILUS, 1. st. pr. KR.- 1. st. po. Kr</dc:title>
  <dc:creator>Jelena  Mihalj</dc:creator>
  <cp:lastModifiedBy>Korisnik</cp:lastModifiedBy>
  <cp:revision>8</cp:revision>
  <dcterms:created xsi:type="dcterms:W3CDTF">2026-04-12T18:24:53Z</dcterms:created>
  <dcterms:modified xsi:type="dcterms:W3CDTF">2026-05-09T09:06:24Z</dcterms:modified>
</cp:coreProperties>
</file>